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5.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6.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9.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20.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2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22.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23.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51"/>
  </p:notesMasterIdLst>
  <p:sldIdLst>
    <p:sldId id="440" r:id="rId5"/>
    <p:sldId id="267" r:id="rId6"/>
    <p:sldId id="4237" r:id="rId7"/>
    <p:sldId id="4239" r:id="rId8"/>
    <p:sldId id="274" r:id="rId9"/>
    <p:sldId id="4243" r:id="rId10"/>
    <p:sldId id="4244" r:id="rId11"/>
    <p:sldId id="4245" r:id="rId12"/>
    <p:sldId id="319" r:id="rId13"/>
    <p:sldId id="4261" r:id="rId14"/>
    <p:sldId id="4246" r:id="rId15"/>
    <p:sldId id="4240" r:id="rId16"/>
    <p:sldId id="4241" r:id="rId17"/>
    <p:sldId id="4267" r:id="rId18"/>
    <p:sldId id="407" r:id="rId19"/>
    <p:sldId id="408" r:id="rId20"/>
    <p:sldId id="275" r:id="rId21"/>
    <p:sldId id="340" r:id="rId22"/>
    <p:sldId id="4270" r:id="rId23"/>
    <p:sldId id="4248" r:id="rId24"/>
    <p:sldId id="4249" r:id="rId25"/>
    <p:sldId id="4250" r:id="rId26"/>
    <p:sldId id="4251" r:id="rId27"/>
    <p:sldId id="4252" r:id="rId28"/>
    <p:sldId id="4253" r:id="rId29"/>
    <p:sldId id="4254" r:id="rId30"/>
    <p:sldId id="4255" r:id="rId31"/>
    <p:sldId id="4256" r:id="rId32"/>
    <p:sldId id="4257" r:id="rId33"/>
    <p:sldId id="4258" r:id="rId34"/>
    <p:sldId id="4271" r:id="rId35"/>
    <p:sldId id="433" r:id="rId36"/>
    <p:sldId id="436" r:id="rId37"/>
    <p:sldId id="434" r:id="rId38"/>
    <p:sldId id="437" r:id="rId39"/>
    <p:sldId id="4260" r:id="rId40"/>
    <p:sldId id="435" r:id="rId41"/>
    <p:sldId id="441" r:id="rId42"/>
    <p:sldId id="4272" r:id="rId43"/>
    <p:sldId id="4266" r:id="rId44"/>
    <p:sldId id="4265" r:id="rId45"/>
    <p:sldId id="4269" r:id="rId46"/>
    <p:sldId id="4273" r:id="rId47"/>
    <p:sldId id="4259" r:id="rId48"/>
    <p:sldId id="4264" r:id="rId49"/>
    <p:sldId id="2145706378" r:id="rId50"/>
  </p:sldIdLst>
  <p:sldSz cx="9144000" cy="5143500" type="screen16x9"/>
  <p:notesSz cx="6858000" cy="9144000"/>
  <p:defaultTextStyle>
    <a:defPPr>
      <a:defRPr lang="en-AU"/>
    </a:defPPr>
    <a:lvl1pPr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1547"/>
    <a:srgbClr val="E9C117"/>
    <a:srgbClr val="AF272F"/>
    <a:srgbClr val="53565A"/>
    <a:srgbClr val="87189D"/>
    <a:srgbClr val="D50032"/>
    <a:srgbClr val="007B4B"/>
    <a:srgbClr val="DA372E"/>
    <a:srgbClr val="00895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299366-FBED-4332-B39E-3E129FCC4A57}" v="5" dt="2023-12-14T23:28:18.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314" autoAdjust="0"/>
  </p:normalViewPr>
  <p:slideViewPr>
    <p:cSldViewPr snapToGrid="0">
      <p:cViewPr varScale="1">
        <p:scale>
          <a:sx n="116" d="100"/>
          <a:sy n="116" d="100"/>
        </p:scale>
        <p:origin x="75" y="81"/>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orie Pasa (Health)" userId="9f857267-8865-46c7-ae0e-7becea06c01c" providerId="ADAL" clId="{F41C14C1-DD37-41D3-B9DE-EE1E40361447}"/>
    <pc:docChg chg="undo redo custSel addSld modSld">
      <pc:chgData name="Glorie Pasa (Health)" userId="9f857267-8865-46c7-ae0e-7becea06c01c" providerId="ADAL" clId="{F41C14C1-DD37-41D3-B9DE-EE1E40361447}" dt="2023-12-12T05:26:09.218" v="1301" actId="368"/>
      <pc:docMkLst>
        <pc:docMk/>
      </pc:docMkLst>
      <pc:sldChg chg="addSp delSp modSp mod">
        <pc:chgData name="Glorie Pasa (Health)" userId="9f857267-8865-46c7-ae0e-7becea06c01c" providerId="ADAL" clId="{F41C14C1-DD37-41D3-B9DE-EE1E40361447}" dt="2023-12-12T04:17:28.800" v="1266" actId="20577"/>
        <pc:sldMkLst>
          <pc:docMk/>
          <pc:sldMk cId="3614424329" sldId="275"/>
        </pc:sldMkLst>
        <pc:spChg chg="mod">
          <ac:chgData name="Glorie Pasa (Health)" userId="9f857267-8865-46c7-ae0e-7becea06c01c" providerId="ADAL" clId="{F41C14C1-DD37-41D3-B9DE-EE1E40361447}" dt="2023-12-12T04:15:00.402" v="1247" actId="13244"/>
          <ac:spMkLst>
            <pc:docMk/>
            <pc:sldMk cId="3614424329" sldId="275"/>
            <ac:spMk id="7" creationId="{53CF1B08-D5FE-4F68-B56A-91E45C68F4FF}"/>
          </ac:spMkLst>
        </pc:spChg>
        <pc:spChg chg="mod">
          <ac:chgData name="Glorie Pasa (Health)" userId="9f857267-8865-46c7-ae0e-7becea06c01c" providerId="ADAL" clId="{F41C14C1-DD37-41D3-B9DE-EE1E40361447}" dt="2023-12-12T04:15:33.666" v="1251" actId="13244"/>
          <ac:spMkLst>
            <pc:docMk/>
            <pc:sldMk cId="3614424329" sldId="275"/>
            <ac:spMk id="11" creationId="{2ED4AECE-8DFF-4140-A6CE-CAB97770BC4C}"/>
          </ac:spMkLst>
        </pc:spChg>
        <pc:spChg chg="mod">
          <ac:chgData name="Glorie Pasa (Health)" userId="9f857267-8865-46c7-ae0e-7becea06c01c" providerId="ADAL" clId="{F41C14C1-DD37-41D3-B9DE-EE1E40361447}" dt="2023-12-12T04:15:10.297" v="1248" actId="13244"/>
          <ac:spMkLst>
            <pc:docMk/>
            <pc:sldMk cId="3614424329" sldId="275"/>
            <ac:spMk id="12" creationId="{70F684F0-D48A-47C7-A304-5BBAB20B4473}"/>
          </ac:spMkLst>
        </pc:spChg>
        <pc:spChg chg="mod">
          <ac:chgData name="Glorie Pasa (Health)" userId="9f857267-8865-46c7-ae0e-7becea06c01c" providerId="ADAL" clId="{F41C14C1-DD37-41D3-B9DE-EE1E40361447}" dt="2023-12-12T04:15:19.335" v="1249" actId="13244"/>
          <ac:spMkLst>
            <pc:docMk/>
            <pc:sldMk cId="3614424329" sldId="275"/>
            <ac:spMk id="13" creationId="{5A61B63D-72C6-48A7-BB1A-8989CCCE9C5B}"/>
          </ac:spMkLst>
        </pc:spChg>
        <pc:spChg chg="mod">
          <ac:chgData name="Glorie Pasa (Health)" userId="9f857267-8865-46c7-ae0e-7becea06c01c" providerId="ADAL" clId="{F41C14C1-DD37-41D3-B9DE-EE1E40361447}" dt="2023-12-12T04:15:28.894" v="1250" actId="13244"/>
          <ac:spMkLst>
            <pc:docMk/>
            <pc:sldMk cId="3614424329" sldId="275"/>
            <ac:spMk id="14" creationId="{2FF5D8F4-831D-45D2-88EA-D22F6CF5B6FD}"/>
          </ac:spMkLst>
        </pc:spChg>
        <pc:spChg chg="mod">
          <ac:chgData name="Glorie Pasa (Health)" userId="9f857267-8865-46c7-ae0e-7becea06c01c" providerId="ADAL" clId="{F41C14C1-DD37-41D3-B9DE-EE1E40361447}" dt="2023-12-12T04:15:37.387" v="1252" actId="13244"/>
          <ac:spMkLst>
            <pc:docMk/>
            <pc:sldMk cId="3614424329" sldId="275"/>
            <ac:spMk id="16" creationId="{37E2F105-2869-4AB8-B1D8-00FFBFD14EA1}"/>
          </ac:spMkLst>
        </pc:spChg>
        <pc:spChg chg="add del mod">
          <ac:chgData name="Glorie Pasa (Health)" userId="9f857267-8865-46c7-ae0e-7becea06c01c" providerId="ADAL" clId="{F41C14C1-DD37-41D3-B9DE-EE1E40361447}" dt="2023-12-12T04:17:28.800" v="1266" actId="20577"/>
          <ac:spMkLst>
            <pc:docMk/>
            <pc:sldMk cId="3614424329" sldId="275"/>
            <ac:spMk id="19" creationId="{DC4B1A31-6AF9-9C9E-0B73-734E0A269D17}"/>
          </ac:spMkLst>
        </pc:spChg>
        <pc:picChg chg="mod">
          <ac:chgData name="Glorie Pasa (Health)" userId="9f857267-8865-46c7-ae0e-7becea06c01c" providerId="ADAL" clId="{F41C14C1-DD37-41D3-B9DE-EE1E40361447}" dt="2023-12-11T23:59:14.675" v="2" actId="962"/>
          <ac:picMkLst>
            <pc:docMk/>
            <pc:sldMk cId="3614424329" sldId="275"/>
            <ac:picMk id="18" creationId="{09F5E91D-0679-4EB6-AA7F-5A1D83812B6E}"/>
          </ac:picMkLst>
        </pc:picChg>
        <pc:picChg chg="mod">
          <ac:chgData name="Glorie Pasa (Health)" userId="9f857267-8865-46c7-ae0e-7becea06c01c" providerId="ADAL" clId="{F41C14C1-DD37-41D3-B9DE-EE1E40361447}" dt="2023-12-11T23:59:19.554" v="3" actId="962"/>
          <ac:picMkLst>
            <pc:docMk/>
            <pc:sldMk cId="3614424329" sldId="275"/>
            <ac:picMk id="21" creationId="{0DD44B79-345A-4FA7-9B45-DE87A5CEEC2D}"/>
          </ac:picMkLst>
        </pc:picChg>
        <pc:picChg chg="mod">
          <ac:chgData name="Glorie Pasa (Health)" userId="9f857267-8865-46c7-ae0e-7becea06c01c" providerId="ADAL" clId="{F41C14C1-DD37-41D3-B9DE-EE1E40361447}" dt="2023-12-11T23:59:21.983" v="4" actId="962"/>
          <ac:picMkLst>
            <pc:docMk/>
            <pc:sldMk cId="3614424329" sldId="275"/>
            <ac:picMk id="22" creationId="{CF271032-F713-44A7-BA78-0227F2CE8758}"/>
          </ac:picMkLst>
        </pc:picChg>
        <pc:picChg chg="mod">
          <ac:chgData name="Glorie Pasa (Health)" userId="9f857267-8865-46c7-ae0e-7becea06c01c" providerId="ADAL" clId="{F41C14C1-DD37-41D3-B9DE-EE1E40361447}" dt="2023-12-11T23:59:24.925" v="5" actId="962"/>
          <ac:picMkLst>
            <pc:docMk/>
            <pc:sldMk cId="3614424329" sldId="275"/>
            <ac:picMk id="23" creationId="{C98E370E-36AA-4570-BC46-186833D0341B}"/>
          </ac:picMkLst>
        </pc:picChg>
        <pc:picChg chg="mod">
          <ac:chgData name="Glorie Pasa (Health)" userId="9f857267-8865-46c7-ae0e-7becea06c01c" providerId="ADAL" clId="{F41C14C1-DD37-41D3-B9DE-EE1E40361447}" dt="2023-12-11T23:59:27.992" v="6" actId="962"/>
          <ac:picMkLst>
            <pc:docMk/>
            <pc:sldMk cId="3614424329" sldId="275"/>
            <ac:picMk id="24" creationId="{A353A832-F62F-4047-A644-3799330E9146}"/>
          </ac:picMkLst>
        </pc:picChg>
      </pc:sldChg>
      <pc:sldChg chg="modNotes">
        <pc:chgData name="Glorie Pasa (Health)" userId="9f857267-8865-46c7-ae0e-7becea06c01c" providerId="ADAL" clId="{F41C14C1-DD37-41D3-B9DE-EE1E40361447}" dt="2023-12-12T05:26:09.161" v="1279" actId="368"/>
        <pc:sldMkLst>
          <pc:docMk/>
          <pc:sldMk cId="1585838353" sldId="319"/>
        </pc:sldMkLst>
      </pc:sldChg>
      <pc:sldChg chg="delSp modSp mod delAnim modAnim modNotes">
        <pc:chgData name="Glorie Pasa (Health)" userId="9f857267-8865-46c7-ae0e-7becea06c01c" providerId="ADAL" clId="{F41C14C1-DD37-41D3-B9DE-EE1E40361447}" dt="2023-12-12T05:26:09.180" v="1287" actId="368"/>
        <pc:sldMkLst>
          <pc:docMk/>
          <pc:sldMk cId="1834520292" sldId="340"/>
        </pc:sldMkLst>
        <pc:spChg chg="mod">
          <ac:chgData name="Glorie Pasa (Health)" userId="9f857267-8865-46c7-ae0e-7becea06c01c" providerId="ADAL" clId="{F41C14C1-DD37-41D3-B9DE-EE1E40361447}" dt="2023-12-12T00:16:58.964" v="60" actId="962"/>
          <ac:spMkLst>
            <pc:docMk/>
            <pc:sldMk cId="1834520292" sldId="340"/>
            <ac:spMk id="2" creationId="{00000000-0000-0000-0000-000000000000}"/>
          </ac:spMkLst>
        </pc:spChg>
        <pc:graphicFrameChg chg="mod">
          <ac:chgData name="Glorie Pasa (Health)" userId="9f857267-8865-46c7-ae0e-7becea06c01c" providerId="ADAL" clId="{F41C14C1-DD37-41D3-B9DE-EE1E40361447}" dt="2023-12-12T00:31:48.610" v="984" actId="962"/>
          <ac:graphicFrameMkLst>
            <pc:docMk/>
            <pc:sldMk cId="1834520292" sldId="340"/>
            <ac:graphicFrameMk id="5" creationId="{88DF70FF-E441-41D5-A83F-D1E33EF1B99B}"/>
          </ac:graphicFrameMkLst>
        </pc:graphicFrameChg>
        <pc:picChg chg="del">
          <ac:chgData name="Glorie Pasa (Health)" userId="9f857267-8865-46c7-ae0e-7becea06c01c" providerId="ADAL" clId="{F41C14C1-DD37-41D3-B9DE-EE1E40361447}" dt="2023-12-12T04:49:05.875" v="1272" actId="478"/>
          <ac:picMkLst>
            <pc:docMk/>
            <pc:sldMk cId="1834520292" sldId="340"/>
            <ac:picMk id="6" creationId="{48C1B8DE-AFB7-4CDA-9D73-06EFE03AEB60}"/>
          </ac:picMkLst>
        </pc:picChg>
      </pc:sldChg>
      <pc:sldChg chg="modSp modNotes">
        <pc:chgData name="Glorie Pasa (Health)" userId="9f857267-8865-46c7-ae0e-7becea06c01c" providerId="ADAL" clId="{F41C14C1-DD37-41D3-B9DE-EE1E40361447}" dt="2023-12-12T05:26:09.174" v="1285" actId="368"/>
        <pc:sldMkLst>
          <pc:docMk/>
          <pc:sldMk cId="1331053812" sldId="407"/>
        </pc:sldMkLst>
        <pc:spChg chg="mod">
          <ac:chgData name="Glorie Pasa (Health)" userId="9f857267-8865-46c7-ae0e-7becea06c01c" providerId="ADAL" clId="{F41C14C1-DD37-41D3-B9DE-EE1E40361447}" dt="2023-12-12T04:11:21.268" v="1243" actId="13244"/>
          <ac:spMkLst>
            <pc:docMk/>
            <pc:sldMk cId="1331053812" sldId="407"/>
            <ac:spMk id="2" creationId="{00000000-0000-0000-0000-000000000000}"/>
          </ac:spMkLst>
        </pc:spChg>
        <pc:spChg chg="mod">
          <ac:chgData name="Glorie Pasa (Health)" userId="9f857267-8865-46c7-ae0e-7becea06c01c" providerId="ADAL" clId="{F41C14C1-DD37-41D3-B9DE-EE1E40361447}" dt="2023-12-12T04:11:51.667" v="1245" actId="13244"/>
          <ac:spMkLst>
            <pc:docMk/>
            <pc:sldMk cId="1331053812" sldId="407"/>
            <ac:spMk id="20" creationId="{5E97AB31-A93D-3D60-38CF-24B4C49A7931}"/>
          </ac:spMkLst>
        </pc:spChg>
        <pc:spChg chg="mod">
          <ac:chgData name="Glorie Pasa (Health)" userId="9f857267-8865-46c7-ae0e-7becea06c01c" providerId="ADAL" clId="{F41C14C1-DD37-41D3-B9DE-EE1E40361447}" dt="2023-12-12T04:11:58.643" v="1246" actId="13244"/>
          <ac:spMkLst>
            <pc:docMk/>
            <pc:sldMk cId="1331053812" sldId="407"/>
            <ac:spMk id="21" creationId="{DAFE4FF1-55B9-9D71-3524-74C925E1F6FE}"/>
          </ac:spMkLst>
        </pc:spChg>
        <pc:spChg chg="mod">
          <ac:chgData name="Glorie Pasa (Health)" userId="9f857267-8865-46c7-ae0e-7becea06c01c" providerId="ADAL" clId="{F41C14C1-DD37-41D3-B9DE-EE1E40361447}" dt="2023-12-12T04:11:43.860" v="1244" actId="13244"/>
          <ac:spMkLst>
            <pc:docMk/>
            <pc:sldMk cId="1331053812" sldId="407"/>
            <ac:spMk id="22" creationId="{32A27187-44A5-96EB-89E8-9BBFB21A69C9}"/>
          </ac:spMkLst>
        </pc:spChg>
      </pc:sldChg>
      <pc:sldChg chg="modSp mod">
        <pc:chgData name="Glorie Pasa (Health)" userId="9f857267-8865-46c7-ae0e-7becea06c01c" providerId="ADAL" clId="{F41C14C1-DD37-41D3-B9DE-EE1E40361447}" dt="2023-12-11T23:59:09.563" v="1" actId="962"/>
        <pc:sldMkLst>
          <pc:docMk/>
          <pc:sldMk cId="2504119738" sldId="408"/>
        </pc:sldMkLst>
        <pc:picChg chg="mod">
          <ac:chgData name="Glorie Pasa (Health)" userId="9f857267-8865-46c7-ae0e-7becea06c01c" providerId="ADAL" clId="{F41C14C1-DD37-41D3-B9DE-EE1E40361447}" dt="2023-12-11T23:59:09.563" v="1" actId="962"/>
          <ac:picMkLst>
            <pc:docMk/>
            <pc:sldMk cId="2504119738" sldId="408"/>
            <ac:picMk id="5" creationId="{E00E0D0D-93CE-9149-75F4-8C0017E2D680}"/>
          </ac:picMkLst>
        </pc:picChg>
      </pc:sldChg>
      <pc:sldChg chg="modNotes">
        <pc:chgData name="Glorie Pasa (Health)" userId="9f857267-8865-46c7-ae0e-7becea06c01c" providerId="ADAL" clId="{F41C14C1-DD37-41D3-B9DE-EE1E40361447}" dt="2023-12-12T05:26:09.202" v="1291" actId="368"/>
        <pc:sldMkLst>
          <pc:docMk/>
          <pc:sldMk cId="3126175020" sldId="433"/>
        </pc:sldMkLst>
      </pc:sldChg>
      <pc:sldChg chg="modNotes">
        <pc:chgData name="Glorie Pasa (Health)" userId="9f857267-8865-46c7-ae0e-7becea06c01c" providerId="ADAL" clId="{F41C14C1-DD37-41D3-B9DE-EE1E40361447}" dt="2023-12-12T05:26:09.208" v="1295" actId="368"/>
        <pc:sldMkLst>
          <pc:docMk/>
          <pc:sldMk cId="2390703239" sldId="434"/>
        </pc:sldMkLst>
      </pc:sldChg>
      <pc:sldChg chg="modNotes">
        <pc:chgData name="Glorie Pasa (Health)" userId="9f857267-8865-46c7-ae0e-7becea06c01c" providerId="ADAL" clId="{F41C14C1-DD37-41D3-B9DE-EE1E40361447}" dt="2023-12-12T05:26:09.205" v="1293" actId="368"/>
        <pc:sldMkLst>
          <pc:docMk/>
          <pc:sldMk cId="30118479" sldId="436"/>
        </pc:sldMkLst>
      </pc:sldChg>
      <pc:sldChg chg="modNotes">
        <pc:chgData name="Glorie Pasa (Health)" userId="9f857267-8865-46c7-ae0e-7becea06c01c" providerId="ADAL" clId="{F41C14C1-DD37-41D3-B9DE-EE1E40361447}" dt="2023-12-12T05:26:09.211" v="1297" actId="368"/>
        <pc:sldMkLst>
          <pc:docMk/>
          <pc:sldMk cId="2356885251" sldId="437"/>
        </pc:sldMkLst>
      </pc:sldChg>
      <pc:sldChg chg="modNotes">
        <pc:chgData name="Glorie Pasa (Health)" userId="9f857267-8865-46c7-ae0e-7becea06c01c" providerId="ADAL" clId="{F41C14C1-DD37-41D3-B9DE-EE1E40361447}" dt="2023-12-12T05:26:09.218" v="1301" actId="368"/>
        <pc:sldMkLst>
          <pc:docMk/>
          <pc:sldMk cId="2849589859" sldId="441"/>
        </pc:sldMkLst>
      </pc:sldChg>
      <pc:sldChg chg="modSp">
        <pc:chgData name="Glorie Pasa (Health)" userId="9f857267-8865-46c7-ae0e-7becea06c01c" providerId="ADAL" clId="{F41C14C1-DD37-41D3-B9DE-EE1E40361447}" dt="2023-12-12T04:10:58.972" v="1242" actId="13244"/>
        <pc:sldMkLst>
          <pc:docMk/>
          <pc:sldMk cId="3078103687" sldId="4240"/>
        </pc:sldMkLst>
        <pc:spChg chg="mod">
          <ac:chgData name="Glorie Pasa (Health)" userId="9f857267-8865-46c7-ae0e-7becea06c01c" providerId="ADAL" clId="{F41C14C1-DD37-41D3-B9DE-EE1E40361447}" dt="2023-12-12T04:10:35.466" v="1230" actId="962"/>
          <ac:spMkLst>
            <pc:docMk/>
            <pc:sldMk cId="3078103687" sldId="4240"/>
            <ac:spMk id="2" creationId="{1D6C3B91-2BA5-48A9-BB5E-40FE60D67F5E}"/>
          </ac:spMkLst>
        </pc:spChg>
        <pc:spChg chg="mod">
          <ac:chgData name="Glorie Pasa (Health)" userId="9f857267-8865-46c7-ae0e-7becea06c01c" providerId="ADAL" clId="{F41C14C1-DD37-41D3-B9DE-EE1E40361447}" dt="2023-12-12T04:10:38.573" v="1233" actId="962"/>
          <ac:spMkLst>
            <pc:docMk/>
            <pc:sldMk cId="3078103687" sldId="4240"/>
            <ac:spMk id="3" creationId="{5C9DFA42-221B-4AA9-B7AE-1D0F518D463F}"/>
          </ac:spMkLst>
        </pc:spChg>
        <pc:spChg chg="mod">
          <ac:chgData name="Glorie Pasa (Health)" userId="9f857267-8865-46c7-ae0e-7becea06c01c" providerId="ADAL" clId="{F41C14C1-DD37-41D3-B9DE-EE1E40361447}" dt="2023-12-12T04:10:42.548" v="1236" actId="962"/>
          <ac:spMkLst>
            <pc:docMk/>
            <pc:sldMk cId="3078103687" sldId="4240"/>
            <ac:spMk id="4" creationId="{AD2FAC69-220B-0286-1AA7-FB2095F6D1F3}"/>
          </ac:spMkLst>
        </pc:spChg>
        <pc:spChg chg="mod">
          <ac:chgData name="Glorie Pasa (Health)" userId="9f857267-8865-46c7-ae0e-7becea06c01c" providerId="ADAL" clId="{F41C14C1-DD37-41D3-B9DE-EE1E40361447}" dt="2023-12-12T04:10:46.380" v="1239" actId="962"/>
          <ac:spMkLst>
            <pc:docMk/>
            <pc:sldMk cId="3078103687" sldId="4240"/>
            <ac:spMk id="5" creationId="{FA40A732-EEBD-1FC1-20C4-741F5BC70B4F}"/>
          </ac:spMkLst>
        </pc:spChg>
        <pc:spChg chg="mod">
          <ac:chgData name="Glorie Pasa (Health)" userId="9f857267-8865-46c7-ae0e-7becea06c01c" providerId="ADAL" clId="{F41C14C1-DD37-41D3-B9DE-EE1E40361447}" dt="2023-12-12T04:10:03.674" v="1223" actId="207"/>
          <ac:spMkLst>
            <pc:docMk/>
            <pc:sldMk cId="3078103687" sldId="4240"/>
            <ac:spMk id="6" creationId="{8E255353-C287-C5AA-E663-50D160BFCC8F}"/>
          </ac:spMkLst>
        </pc:spChg>
        <pc:spChg chg="mod">
          <ac:chgData name="Glorie Pasa (Health)" userId="9f857267-8865-46c7-ae0e-7becea06c01c" providerId="ADAL" clId="{F41C14C1-DD37-41D3-B9DE-EE1E40361447}" dt="2023-12-12T04:10:58.972" v="1242" actId="13244"/>
          <ac:spMkLst>
            <pc:docMk/>
            <pc:sldMk cId="3078103687" sldId="4240"/>
            <ac:spMk id="7" creationId="{F614FC5A-1AA9-49B2-0C2F-F2D318BE7C20}"/>
          </ac:spMkLst>
        </pc:spChg>
        <pc:spChg chg="mod">
          <ac:chgData name="Glorie Pasa (Health)" userId="9f857267-8865-46c7-ae0e-7becea06c01c" providerId="ADAL" clId="{F41C14C1-DD37-41D3-B9DE-EE1E40361447}" dt="2023-12-12T04:10:55.301" v="1241" actId="13244"/>
          <ac:spMkLst>
            <pc:docMk/>
            <pc:sldMk cId="3078103687" sldId="4240"/>
            <ac:spMk id="8" creationId="{BA4AD284-DD3C-CF2F-68A7-C623856F7E5F}"/>
          </ac:spMkLst>
        </pc:spChg>
      </pc:sldChg>
      <pc:sldChg chg="modNotes">
        <pc:chgData name="Glorie Pasa (Health)" userId="9f857267-8865-46c7-ae0e-7becea06c01c" providerId="ADAL" clId="{F41C14C1-DD37-41D3-B9DE-EE1E40361447}" dt="2023-12-12T05:26:09.150" v="1275" actId="368"/>
        <pc:sldMkLst>
          <pc:docMk/>
          <pc:sldMk cId="171997886" sldId="4243"/>
        </pc:sldMkLst>
      </pc:sldChg>
      <pc:sldChg chg="modNotes">
        <pc:chgData name="Glorie Pasa (Health)" userId="9f857267-8865-46c7-ae0e-7becea06c01c" providerId="ADAL" clId="{F41C14C1-DD37-41D3-B9DE-EE1E40361447}" dt="2023-12-12T05:26:09.155" v="1277" actId="368"/>
        <pc:sldMkLst>
          <pc:docMk/>
          <pc:sldMk cId="569873955" sldId="4244"/>
        </pc:sldMkLst>
      </pc:sldChg>
      <pc:sldChg chg="modSp mod modNotes">
        <pc:chgData name="Glorie Pasa (Health)" userId="9f857267-8865-46c7-ae0e-7becea06c01c" providerId="ADAL" clId="{F41C14C1-DD37-41D3-B9DE-EE1E40361447}" dt="2023-12-12T05:26:09.168" v="1283" actId="368"/>
        <pc:sldMkLst>
          <pc:docMk/>
          <pc:sldMk cId="2689989087" sldId="4246"/>
        </pc:sldMkLst>
        <pc:graphicFrameChg chg="mod">
          <ac:chgData name="Glorie Pasa (Health)" userId="9f857267-8865-46c7-ae0e-7becea06c01c" providerId="ADAL" clId="{F41C14C1-DD37-41D3-B9DE-EE1E40361447}" dt="2023-12-11T23:59:05.426" v="0" actId="962"/>
          <ac:graphicFrameMkLst>
            <pc:docMk/>
            <pc:sldMk cId="2689989087" sldId="4246"/>
            <ac:graphicFrameMk id="6" creationId="{CA4AB205-5B41-60B7-47EB-34F5E8B84D89}"/>
          </ac:graphicFrameMkLst>
        </pc:graphicFrameChg>
      </pc:sldChg>
      <pc:sldChg chg="addSp delSp modSp mod">
        <pc:chgData name="Glorie Pasa (Health)" userId="9f857267-8865-46c7-ae0e-7becea06c01c" providerId="ADAL" clId="{F41C14C1-DD37-41D3-B9DE-EE1E40361447}" dt="2023-12-12T00:42:22.044" v="1002" actId="14100"/>
        <pc:sldMkLst>
          <pc:docMk/>
          <pc:sldMk cId="3315776810" sldId="4249"/>
        </pc:sldMkLst>
        <pc:spChg chg="add del mod">
          <ac:chgData name="Glorie Pasa (Health)" userId="9f857267-8865-46c7-ae0e-7becea06c01c" providerId="ADAL" clId="{F41C14C1-DD37-41D3-B9DE-EE1E40361447}" dt="2023-12-12T00:41:19.884" v="988" actId="14100"/>
          <ac:spMkLst>
            <pc:docMk/>
            <pc:sldMk cId="3315776810" sldId="4249"/>
            <ac:spMk id="2" creationId="{00000000-0000-0000-0000-000000000000}"/>
          </ac:spMkLst>
        </pc:spChg>
        <pc:spChg chg="add del mod">
          <ac:chgData name="Glorie Pasa (Health)" userId="9f857267-8865-46c7-ae0e-7becea06c01c" providerId="ADAL" clId="{F41C14C1-DD37-41D3-B9DE-EE1E40361447}" dt="2023-12-12T00:41:16.775" v="987" actId="478"/>
          <ac:spMkLst>
            <pc:docMk/>
            <pc:sldMk cId="3315776810" sldId="4249"/>
            <ac:spMk id="4" creationId="{12D30AC5-2F38-D306-2D70-EA39BAA2A6DD}"/>
          </ac:spMkLst>
        </pc:spChg>
        <pc:spChg chg="del">
          <ac:chgData name="Glorie Pasa (Health)" userId="9f857267-8865-46c7-ae0e-7becea06c01c" providerId="ADAL" clId="{F41C14C1-DD37-41D3-B9DE-EE1E40361447}" dt="2023-12-12T00:38:50.100" v="985" actId="478"/>
          <ac:spMkLst>
            <pc:docMk/>
            <pc:sldMk cId="3315776810" sldId="4249"/>
            <ac:spMk id="9" creationId="{00000000-0000-0000-0000-000000000000}"/>
          </ac:spMkLst>
        </pc:spChg>
        <pc:spChg chg="mod">
          <ac:chgData name="Glorie Pasa (Health)" userId="9f857267-8865-46c7-ae0e-7becea06c01c" providerId="ADAL" clId="{F41C14C1-DD37-41D3-B9DE-EE1E40361447}" dt="2023-12-12T00:42:22.044" v="1002" actId="14100"/>
          <ac:spMkLst>
            <pc:docMk/>
            <pc:sldMk cId="3315776810" sldId="4249"/>
            <ac:spMk id="10" creationId="{C5B4DB1A-0D86-4AF8-8E54-4812EDFDD20F}"/>
          </ac:spMkLst>
        </pc:spChg>
        <pc:spChg chg="del mod">
          <ac:chgData name="Glorie Pasa (Health)" userId="9f857267-8865-46c7-ae0e-7becea06c01c" providerId="ADAL" clId="{F41C14C1-DD37-41D3-B9DE-EE1E40361447}" dt="2023-12-12T00:41:53.101" v="992" actId="478"/>
          <ac:spMkLst>
            <pc:docMk/>
            <pc:sldMk cId="3315776810" sldId="4249"/>
            <ac:spMk id="11" creationId="{A4E85BEE-1F24-402F-B041-A4FE2198FE4E}"/>
          </ac:spMkLst>
        </pc:spChg>
        <pc:graphicFrameChg chg="mod">
          <ac:chgData name="Glorie Pasa (Health)" userId="9f857267-8865-46c7-ae0e-7becea06c01c" providerId="ADAL" clId="{F41C14C1-DD37-41D3-B9DE-EE1E40361447}" dt="2023-12-12T00:41:41.207" v="990" actId="962"/>
          <ac:graphicFrameMkLst>
            <pc:docMk/>
            <pc:sldMk cId="3315776810" sldId="4249"/>
            <ac:graphicFrameMk id="6" creationId="{901F7FFF-74EF-41B8-86D1-48F75AA2E449}"/>
          </ac:graphicFrameMkLst>
        </pc:graphicFrameChg>
        <pc:graphicFrameChg chg="mod">
          <ac:chgData name="Glorie Pasa (Health)" userId="9f857267-8865-46c7-ae0e-7becea06c01c" providerId="ADAL" clId="{F41C14C1-DD37-41D3-B9DE-EE1E40361447}" dt="2023-12-12T00:41:33.849" v="989" actId="962"/>
          <ac:graphicFrameMkLst>
            <pc:docMk/>
            <pc:sldMk cId="3315776810" sldId="4249"/>
            <ac:graphicFrameMk id="8" creationId="{00000000-0000-0000-0000-000000000000}"/>
          </ac:graphicFrameMkLst>
        </pc:graphicFrameChg>
      </pc:sldChg>
      <pc:sldChg chg="delSp modSp mod modNotes">
        <pc:chgData name="Glorie Pasa (Health)" userId="9f857267-8865-46c7-ae0e-7becea06c01c" providerId="ADAL" clId="{F41C14C1-DD37-41D3-B9DE-EE1E40361447}" dt="2023-12-12T05:26:09.185" v="1289" actId="368"/>
        <pc:sldMkLst>
          <pc:docMk/>
          <pc:sldMk cId="478854216" sldId="4250"/>
        </pc:sldMkLst>
        <pc:spChg chg="del">
          <ac:chgData name="Glorie Pasa (Health)" userId="9f857267-8865-46c7-ae0e-7becea06c01c" providerId="ADAL" clId="{F41C14C1-DD37-41D3-B9DE-EE1E40361447}" dt="2023-12-12T00:42:34.201" v="1003" actId="478"/>
          <ac:spMkLst>
            <pc:docMk/>
            <pc:sldMk cId="478854216" sldId="4250"/>
            <ac:spMk id="9" creationId="{00000000-0000-0000-0000-000000000000}"/>
          </ac:spMkLst>
        </pc:spChg>
        <pc:graphicFrameChg chg="mod">
          <ac:chgData name="Glorie Pasa (Health)" userId="9f857267-8865-46c7-ae0e-7becea06c01c" providerId="ADAL" clId="{F41C14C1-DD37-41D3-B9DE-EE1E40361447}" dt="2023-12-12T00:46:56.118" v="1005" actId="962"/>
          <ac:graphicFrameMkLst>
            <pc:docMk/>
            <pc:sldMk cId="478854216" sldId="4250"/>
            <ac:graphicFrameMk id="6" creationId="{901F7FFF-74EF-41B8-86D1-48F75AA2E449}"/>
          </ac:graphicFrameMkLst>
        </pc:graphicFrameChg>
        <pc:graphicFrameChg chg="mod">
          <ac:chgData name="Glorie Pasa (Health)" userId="9f857267-8865-46c7-ae0e-7becea06c01c" providerId="ADAL" clId="{F41C14C1-DD37-41D3-B9DE-EE1E40361447}" dt="2023-12-12T00:46:45.131" v="1004" actId="962"/>
          <ac:graphicFrameMkLst>
            <pc:docMk/>
            <pc:sldMk cId="478854216" sldId="4250"/>
            <ac:graphicFrameMk id="8" creationId="{00000000-0000-0000-0000-000000000000}"/>
          </ac:graphicFrameMkLst>
        </pc:graphicFrameChg>
      </pc:sldChg>
      <pc:sldChg chg="delSp modSp mod">
        <pc:chgData name="Glorie Pasa (Health)" userId="9f857267-8865-46c7-ae0e-7becea06c01c" providerId="ADAL" clId="{F41C14C1-DD37-41D3-B9DE-EE1E40361447}" dt="2023-12-12T00:47:35.755" v="1013" actId="14100"/>
        <pc:sldMkLst>
          <pc:docMk/>
          <pc:sldMk cId="2948228783" sldId="4251"/>
        </pc:sldMkLst>
        <pc:spChg chg="del">
          <ac:chgData name="Glorie Pasa (Health)" userId="9f857267-8865-46c7-ae0e-7becea06c01c" providerId="ADAL" clId="{F41C14C1-DD37-41D3-B9DE-EE1E40361447}" dt="2023-12-12T00:47:07.142" v="1007" actId="478"/>
          <ac:spMkLst>
            <pc:docMk/>
            <pc:sldMk cId="2948228783" sldId="4251"/>
            <ac:spMk id="9" creationId="{00000000-0000-0000-0000-000000000000}"/>
          </ac:spMkLst>
        </pc:spChg>
        <pc:spChg chg="mod">
          <ac:chgData name="Glorie Pasa (Health)" userId="9f857267-8865-46c7-ae0e-7becea06c01c" providerId="ADAL" clId="{F41C14C1-DD37-41D3-B9DE-EE1E40361447}" dt="2023-12-12T00:47:35.755" v="1013" actId="14100"/>
          <ac:spMkLst>
            <pc:docMk/>
            <pc:sldMk cId="2948228783" sldId="4251"/>
            <ac:spMk id="10" creationId="{FE3DE097-92BE-46AA-8888-5B20A57F0076}"/>
          </ac:spMkLst>
        </pc:spChg>
        <pc:spChg chg="del mod">
          <ac:chgData name="Glorie Pasa (Health)" userId="9f857267-8865-46c7-ae0e-7becea06c01c" providerId="ADAL" clId="{F41C14C1-DD37-41D3-B9DE-EE1E40361447}" dt="2023-12-12T00:47:24.002" v="1010" actId="478"/>
          <ac:spMkLst>
            <pc:docMk/>
            <pc:sldMk cId="2948228783" sldId="4251"/>
            <ac:spMk id="11" creationId="{6156134B-848D-40B9-83F7-1A7420DC8863}"/>
          </ac:spMkLst>
        </pc:spChg>
        <pc:graphicFrameChg chg="mod">
          <ac:chgData name="Glorie Pasa (Health)" userId="9f857267-8865-46c7-ae0e-7becea06c01c" providerId="ADAL" clId="{F41C14C1-DD37-41D3-B9DE-EE1E40361447}" dt="2023-12-12T00:47:14.776" v="1008" actId="962"/>
          <ac:graphicFrameMkLst>
            <pc:docMk/>
            <pc:sldMk cId="2948228783" sldId="4251"/>
            <ac:graphicFrameMk id="6" creationId="{901F7FFF-74EF-41B8-86D1-48F75AA2E449}"/>
          </ac:graphicFrameMkLst>
        </pc:graphicFrameChg>
        <pc:graphicFrameChg chg="mod">
          <ac:chgData name="Glorie Pasa (Health)" userId="9f857267-8865-46c7-ae0e-7becea06c01c" providerId="ADAL" clId="{F41C14C1-DD37-41D3-B9DE-EE1E40361447}" dt="2023-12-12T00:47:02.461" v="1006" actId="962"/>
          <ac:graphicFrameMkLst>
            <pc:docMk/>
            <pc:sldMk cId="2948228783" sldId="4251"/>
            <ac:graphicFrameMk id="8" creationId="{00000000-0000-0000-0000-000000000000}"/>
          </ac:graphicFrameMkLst>
        </pc:graphicFrameChg>
      </pc:sldChg>
      <pc:sldChg chg="delSp modSp mod">
        <pc:chgData name="Glorie Pasa (Health)" userId="9f857267-8865-46c7-ae0e-7becea06c01c" providerId="ADAL" clId="{F41C14C1-DD37-41D3-B9DE-EE1E40361447}" dt="2023-12-12T01:36:36.476" v="1021" actId="14100"/>
        <pc:sldMkLst>
          <pc:docMk/>
          <pc:sldMk cId="133542172" sldId="4252"/>
        </pc:sldMkLst>
        <pc:spChg chg="del">
          <ac:chgData name="Glorie Pasa (Health)" userId="9f857267-8865-46c7-ae0e-7becea06c01c" providerId="ADAL" clId="{F41C14C1-DD37-41D3-B9DE-EE1E40361447}" dt="2023-12-12T01:36:09.881" v="1015" actId="478"/>
          <ac:spMkLst>
            <pc:docMk/>
            <pc:sldMk cId="133542172" sldId="4252"/>
            <ac:spMk id="9" creationId="{00000000-0000-0000-0000-000000000000}"/>
          </ac:spMkLst>
        </pc:spChg>
        <pc:spChg chg="mod">
          <ac:chgData name="Glorie Pasa (Health)" userId="9f857267-8865-46c7-ae0e-7becea06c01c" providerId="ADAL" clId="{F41C14C1-DD37-41D3-B9DE-EE1E40361447}" dt="2023-12-12T01:36:36.476" v="1021" actId="14100"/>
          <ac:spMkLst>
            <pc:docMk/>
            <pc:sldMk cId="133542172" sldId="4252"/>
            <ac:spMk id="10" creationId="{FE3DE097-92BE-46AA-8888-5B20A57F0076}"/>
          </ac:spMkLst>
        </pc:spChg>
        <pc:spChg chg="del mod">
          <ac:chgData name="Glorie Pasa (Health)" userId="9f857267-8865-46c7-ae0e-7becea06c01c" providerId="ADAL" clId="{F41C14C1-DD37-41D3-B9DE-EE1E40361447}" dt="2023-12-12T01:36:25.877" v="1018" actId="478"/>
          <ac:spMkLst>
            <pc:docMk/>
            <pc:sldMk cId="133542172" sldId="4252"/>
            <ac:spMk id="11" creationId="{6156134B-848D-40B9-83F7-1A7420DC8863}"/>
          </ac:spMkLst>
        </pc:spChg>
        <pc:graphicFrameChg chg="mod">
          <ac:chgData name="Glorie Pasa (Health)" userId="9f857267-8865-46c7-ae0e-7becea06c01c" providerId="ADAL" clId="{F41C14C1-DD37-41D3-B9DE-EE1E40361447}" dt="2023-12-12T01:36:19.210" v="1016" actId="962"/>
          <ac:graphicFrameMkLst>
            <pc:docMk/>
            <pc:sldMk cId="133542172" sldId="4252"/>
            <ac:graphicFrameMk id="6" creationId="{901F7FFF-74EF-41B8-86D1-48F75AA2E449}"/>
          </ac:graphicFrameMkLst>
        </pc:graphicFrameChg>
        <pc:graphicFrameChg chg="mod">
          <ac:chgData name="Glorie Pasa (Health)" userId="9f857267-8865-46c7-ae0e-7becea06c01c" providerId="ADAL" clId="{F41C14C1-DD37-41D3-B9DE-EE1E40361447}" dt="2023-12-12T00:47:46.683" v="1014" actId="962"/>
          <ac:graphicFrameMkLst>
            <pc:docMk/>
            <pc:sldMk cId="133542172" sldId="4252"/>
            <ac:graphicFrameMk id="8" creationId="{00000000-0000-0000-0000-000000000000}"/>
          </ac:graphicFrameMkLst>
        </pc:graphicFrameChg>
      </pc:sldChg>
      <pc:sldChg chg="addSp delSp modSp mod">
        <pc:chgData name="Glorie Pasa (Health)" userId="9f857267-8865-46c7-ae0e-7becea06c01c" providerId="ADAL" clId="{F41C14C1-DD37-41D3-B9DE-EE1E40361447}" dt="2023-12-12T01:37:47.189" v="1036" actId="962"/>
        <pc:sldMkLst>
          <pc:docMk/>
          <pc:sldMk cId="3216034587" sldId="4253"/>
        </pc:sldMkLst>
        <pc:spChg chg="add del mod">
          <ac:chgData name="Glorie Pasa (Health)" userId="9f857267-8865-46c7-ae0e-7becea06c01c" providerId="ADAL" clId="{F41C14C1-DD37-41D3-B9DE-EE1E40361447}" dt="2023-12-12T01:37:20.282" v="1031" actId="478"/>
          <ac:spMkLst>
            <pc:docMk/>
            <pc:sldMk cId="3216034587" sldId="4253"/>
            <ac:spMk id="3" creationId="{82833B86-1982-6D66-9EF7-DF79FF0C8808}"/>
          </ac:spMkLst>
        </pc:spChg>
        <pc:spChg chg="add mod">
          <ac:chgData name="Glorie Pasa (Health)" userId="9f857267-8865-46c7-ae0e-7becea06c01c" providerId="ADAL" clId="{F41C14C1-DD37-41D3-B9DE-EE1E40361447}" dt="2023-12-12T01:37:40.492" v="1034" actId="1076"/>
          <ac:spMkLst>
            <pc:docMk/>
            <pc:sldMk cId="3216034587" sldId="4253"/>
            <ac:spMk id="5" creationId="{A2ED04B8-C389-9B30-F6F8-270201A0728C}"/>
          </ac:spMkLst>
        </pc:spChg>
        <pc:spChg chg="del">
          <ac:chgData name="Glorie Pasa (Health)" userId="9f857267-8865-46c7-ae0e-7becea06c01c" providerId="ADAL" clId="{F41C14C1-DD37-41D3-B9DE-EE1E40361447}" dt="2023-12-12T01:37:12.089" v="1029" actId="478"/>
          <ac:spMkLst>
            <pc:docMk/>
            <pc:sldMk cId="3216034587" sldId="4253"/>
            <ac:spMk id="9" creationId="{00000000-0000-0000-0000-000000000000}"/>
          </ac:spMkLst>
        </pc:spChg>
        <pc:spChg chg="del mod">
          <ac:chgData name="Glorie Pasa (Health)" userId="9f857267-8865-46c7-ae0e-7becea06c01c" providerId="ADAL" clId="{F41C14C1-DD37-41D3-B9DE-EE1E40361447}" dt="2023-12-12T01:36:49.314" v="1023" actId="478"/>
          <ac:spMkLst>
            <pc:docMk/>
            <pc:sldMk cId="3216034587" sldId="4253"/>
            <ac:spMk id="10" creationId="{17FAF0A3-84DE-4149-8545-E6DADE44526B}"/>
          </ac:spMkLst>
        </pc:spChg>
        <pc:graphicFrameChg chg="mod">
          <ac:chgData name="Glorie Pasa (Health)" userId="9f857267-8865-46c7-ae0e-7becea06c01c" providerId="ADAL" clId="{F41C14C1-DD37-41D3-B9DE-EE1E40361447}" dt="2023-12-12T01:37:47.189" v="1036" actId="962"/>
          <ac:graphicFrameMkLst>
            <pc:docMk/>
            <pc:sldMk cId="3216034587" sldId="4253"/>
            <ac:graphicFrameMk id="6" creationId="{901F7FFF-74EF-41B8-86D1-48F75AA2E449}"/>
          </ac:graphicFrameMkLst>
        </pc:graphicFrameChg>
        <pc:graphicFrameChg chg="mod">
          <ac:chgData name="Glorie Pasa (Health)" userId="9f857267-8865-46c7-ae0e-7becea06c01c" providerId="ADAL" clId="{F41C14C1-DD37-41D3-B9DE-EE1E40361447}" dt="2023-12-12T01:37:43.499" v="1035" actId="962"/>
          <ac:graphicFrameMkLst>
            <pc:docMk/>
            <pc:sldMk cId="3216034587" sldId="4253"/>
            <ac:graphicFrameMk id="8" creationId="{00000000-0000-0000-0000-000000000000}"/>
          </ac:graphicFrameMkLst>
        </pc:graphicFrameChg>
      </pc:sldChg>
      <pc:sldChg chg="addSp delSp modSp mod">
        <pc:chgData name="Glorie Pasa (Health)" userId="9f857267-8865-46c7-ae0e-7becea06c01c" providerId="ADAL" clId="{F41C14C1-DD37-41D3-B9DE-EE1E40361447}" dt="2023-12-12T04:16:27.997" v="1259" actId="13244"/>
        <pc:sldMkLst>
          <pc:docMk/>
          <pc:sldMk cId="2804958766" sldId="4254"/>
        </pc:sldMkLst>
        <pc:spChg chg="add del mod">
          <ac:chgData name="Glorie Pasa (Health)" userId="9f857267-8865-46c7-ae0e-7becea06c01c" providerId="ADAL" clId="{F41C14C1-DD37-41D3-B9DE-EE1E40361447}" dt="2023-12-12T02:22:48.523" v="1049" actId="478"/>
          <ac:spMkLst>
            <pc:docMk/>
            <pc:sldMk cId="2804958766" sldId="4254"/>
            <ac:spMk id="2" creationId="{00000000-0000-0000-0000-000000000000}"/>
          </ac:spMkLst>
        </pc:spChg>
        <pc:spChg chg="add del mod">
          <ac:chgData name="Glorie Pasa (Health)" userId="9f857267-8865-46c7-ae0e-7becea06c01c" providerId="ADAL" clId="{F41C14C1-DD37-41D3-B9DE-EE1E40361447}" dt="2023-12-12T02:22:41.346" v="1047" actId="478"/>
          <ac:spMkLst>
            <pc:docMk/>
            <pc:sldMk cId="2804958766" sldId="4254"/>
            <ac:spMk id="4" creationId="{8C4C8609-FA65-CC6A-E399-5DEBAAA102BC}"/>
          </ac:spMkLst>
        </pc:spChg>
        <pc:spChg chg="add mod">
          <ac:chgData name="Glorie Pasa (Health)" userId="9f857267-8865-46c7-ae0e-7becea06c01c" providerId="ADAL" clId="{F41C14C1-DD37-41D3-B9DE-EE1E40361447}" dt="2023-12-12T04:16:23.385" v="1256" actId="13244"/>
          <ac:spMkLst>
            <pc:docMk/>
            <pc:sldMk cId="2804958766" sldId="4254"/>
            <ac:spMk id="7" creationId="{2A17083B-1988-FCB7-1196-468E18033EB2}"/>
          </ac:spMkLst>
        </pc:spChg>
        <pc:spChg chg="del">
          <ac:chgData name="Glorie Pasa (Health)" userId="9f857267-8865-46c7-ae0e-7becea06c01c" providerId="ADAL" clId="{F41C14C1-DD37-41D3-B9DE-EE1E40361447}" dt="2023-12-12T02:25:01.030" v="1064" actId="478"/>
          <ac:spMkLst>
            <pc:docMk/>
            <pc:sldMk cId="2804958766" sldId="4254"/>
            <ac:spMk id="9" creationId="{00000000-0000-0000-0000-000000000000}"/>
          </ac:spMkLst>
        </pc:spChg>
        <pc:spChg chg="add del mod">
          <ac:chgData name="Glorie Pasa (Health)" userId="9f857267-8865-46c7-ae0e-7becea06c01c" providerId="ADAL" clId="{F41C14C1-DD37-41D3-B9DE-EE1E40361447}" dt="2023-12-12T02:22:32.149" v="1045"/>
          <ac:spMkLst>
            <pc:docMk/>
            <pc:sldMk cId="2804958766" sldId="4254"/>
            <ac:spMk id="10" creationId="{FE3DE097-92BE-46AA-8888-5B20A57F0076}"/>
          </ac:spMkLst>
        </pc:spChg>
        <pc:spChg chg="del mod">
          <ac:chgData name="Glorie Pasa (Health)" userId="9f857267-8865-46c7-ae0e-7becea06c01c" providerId="ADAL" clId="{F41C14C1-DD37-41D3-B9DE-EE1E40361447}" dt="2023-12-12T02:21:50.634" v="1038" actId="478"/>
          <ac:spMkLst>
            <pc:docMk/>
            <pc:sldMk cId="2804958766" sldId="4254"/>
            <ac:spMk id="11" creationId="{6156134B-848D-40B9-83F7-1A7420DC8863}"/>
          </ac:spMkLst>
        </pc:spChg>
        <pc:graphicFrameChg chg="mod">
          <ac:chgData name="Glorie Pasa (Health)" userId="9f857267-8865-46c7-ae0e-7becea06c01c" providerId="ADAL" clId="{F41C14C1-DD37-41D3-B9DE-EE1E40361447}" dt="2023-12-12T04:16:27.997" v="1259" actId="13244"/>
          <ac:graphicFrameMkLst>
            <pc:docMk/>
            <pc:sldMk cId="2804958766" sldId="4254"/>
            <ac:graphicFrameMk id="6" creationId="{901F7FFF-74EF-41B8-86D1-48F75AA2E449}"/>
          </ac:graphicFrameMkLst>
        </pc:graphicFrameChg>
        <pc:graphicFrameChg chg="mod">
          <ac:chgData name="Glorie Pasa (Health)" userId="9f857267-8865-46c7-ae0e-7becea06c01c" providerId="ADAL" clId="{F41C14C1-DD37-41D3-B9DE-EE1E40361447}" dt="2023-12-12T04:16:25.232" v="1257" actId="13244"/>
          <ac:graphicFrameMkLst>
            <pc:docMk/>
            <pc:sldMk cId="2804958766" sldId="4254"/>
            <ac:graphicFrameMk id="8" creationId="{00000000-0000-0000-0000-000000000000}"/>
          </ac:graphicFrameMkLst>
        </pc:graphicFrameChg>
      </pc:sldChg>
      <pc:sldChg chg="addSp delSp modSp mod">
        <pc:chgData name="Glorie Pasa (Health)" userId="9f857267-8865-46c7-ae0e-7becea06c01c" providerId="ADAL" clId="{F41C14C1-DD37-41D3-B9DE-EE1E40361447}" dt="2023-12-12T02:28:06.228" v="1073" actId="962"/>
        <pc:sldMkLst>
          <pc:docMk/>
          <pc:sldMk cId="3918045696" sldId="4255"/>
        </pc:sldMkLst>
        <pc:spChg chg="mod">
          <ac:chgData name="Glorie Pasa (Health)" userId="9f857267-8865-46c7-ae0e-7becea06c01c" providerId="ADAL" clId="{F41C14C1-DD37-41D3-B9DE-EE1E40361447}" dt="2023-12-12T02:24:47.116" v="1063" actId="27636"/>
          <ac:spMkLst>
            <pc:docMk/>
            <pc:sldMk cId="3918045696" sldId="4255"/>
            <ac:spMk id="2" creationId="{00000000-0000-0000-0000-000000000000}"/>
          </ac:spMkLst>
        </pc:spChg>
        <pc:spChg chg="add del">
          <ac:chgData name="Glorie Pasa (Health)" userId="9f857267-8865-46c7-ae0e-7becea06c01c" providerId="ADAL" clId="{F41C14C1-DD37-41D3-B9DE-EE1E40361447}" dt="2023-12-12T02:24:35.585" v="1055" actId="22"/>
          <ac:spMkLst>
            <pc:docMk/>
            <pc:sldMk cId="3918045696" sldId="4255"/>
            <ac:spMk id="4" creationId="{A750D59B-6E0D-1BDB-D66A-6C8CB2F569DC}"/>
          </ac:spMkLst>
        </pc:spChg>
        <pc:spChg chg="add del mod">
          <ac:chgData name="Glorie Pasa (Health)" userId="9f857267-8865-46c7-ae0e-7becea06c01c" providerId="ADAL" clId="{F41C14C1-DD37-41D3-B9DE-EE1E40361447}" dt="2023-12-12T02:25:23.857" v="1071" actId="21"/>
          <ac:spMkLst>
            <pc:docMk/>
            <pc:sldMk cId="3918045696" sldId="4255"/>
            <ac:spMk id="7" creationId="{28DAC2E7-656E-472F-B934-86F6B2617C9B}"/>
          </ac:spMkLst>
        </pc:spChg>
        <pc:spChg chg="add del">
          <ac:chgData name="Glorie Pasa (Health)" userId="9f857267-8865-46c7-ae0e-7becea06c01c" providerId="ADAL" clId="{F41C14C1-DD37-41D3-B9DE-EE1E40361447}" dt="2023-12-12T02:25:14.158" v="1067" actId="478"/>
          <ac:spMkLst>
            <pc:docMk/>
            <pc:sldMk cId="3918045696" sldId="4255"/>
            <ac:spMk id="9" creationId="{00000000-0000-0000-0000-000000000000}"/>
          </ac:spMkLst>
        </pc:spChg>
        <pc:graphicFrameChg chg="mod">
          <ac:chgData name="Glorie Pasa (Health)" userId="9f857267-8865-46c7-ae0e-7becea06c01c" providerId="ADAL" clId="{F41C14C1-DD37-41D3-B9DE-EE1E40361447}" dt="2023-12-12T02:28:06.228" v="1073" actId="962"/>
          <ac:graphicFrameMkLst>
            <pc:docMk/>
            <pc:sldMk cId="3918045696" sldId="4255"/>
            <ac:graphicFrameMk id="6" creationId="{901F7FFF-74EF-41B8-86D1-48F75AA2E449}"/>
          </ac:graphicFrameMkLst>
        </pc:graphicFrameChg>
        <pc:graphicFrameChg chg="mod">
          <ac:chgData name="Glorie Pasa (Health)" userId="9f857267-8865-46c7-ae0e-7becea06c01c" providerId="ADAL" clId="{F41C14C1-DD37-41D3-B9DE-EE1E40361447}" dt="2023-12-12T02:25:30.014" v="1072" actId="962"/>
          <ac:graphicFrameMkLst>
            <pc:docMk/>
            <pc:sldMk cId="3918045696" sldId="4255"/>
            <ac:graphicFrameMk id="8" creationId="{00000000-0000-0000-0000-000000000000}"/>
          </ac:graphicFrameMkLst>
        </pc:graphicFrameChg>
      </pc:sldChg>
      <pc:sldChg chg="addSp delSp modSp mod">
        <pc:chgData name="Glorie Pasa (Health)" userId="9f857267-8865-46c7-ae0e-7becea06c01c" providerId="ADAL" clId="{F41C14C1-DD37-41D3-B9DE-EE1E40361447}" dt="2023-12-12T03:49:48.626" v="1086" actId="962"/>
        <pc:sldMkLst>
          <pc:docMk/>
          <pc:sldMk cId="3906191450" sldId="4256"/>
        </pc:sldMkLst>
        <pc:spChg chg="add del mod">
          <ac:chgData name="Glorie Pasa (Health)" userId="9f857267-8865-46c7-ae0e-7becea06c01c" providerId="ADAL" clId="{F41C14C1-DD37-41D3-B9DE-EE1E40361447}" dt="2023-12-12T03:49:33.630" v="1083" actId="21"/>
          <ac:spMkLst>
            <pc:docMk/>
            <pc:sldMk cId="3906191450" sldId="4256"/>
            <ac:spMk id="2" creationId="{00000000-0000-0000-0000-000000000000}"/>
          </ac:spMkLst>
        </pc:spChg>
        <pc:spChg chg="mod">
          <ac:chgData name="Glorie Pasa (Health)" userId="9f857267-8865-46c7-ae0e-7becea06c01c" providerId="ADAL" clId="{F41C14C1-DD37-41D3-B9DE-EE1E40361447}" dt="2023-12-12T03:49:12.229" v="1077" actId="21"/>
          <ac:spMkLst>
            <pc:docMk/>
            <pc:sldMk cId="3906191450" sldId="4256"/>
            <ac:spMk id="4" creationId="{EF6D2DAB-786E-4BB2-B29F-8998B969A21B}"/>
          </ac:spMkLst>
        </pc:spChg>
        <pc:spChg chg="del">
          <ac:chgData name="Glorie Pasa (Health)" userId="9f857267-8865-46c7-ae0e-7becea06c01c" providerId="ADAL" clId="{F41C14C1-DD37-41D3-B9DE-EE1E40361447}" dt="2023-12-12T03:49:43.223" v="1085" actId="478"/>
          <ac:spMkLst>
            <pc:docMk/>
            <pc:sldMk cId="3906191450" sldId="4256"/>
            <ac:spMk id="9" creationId="{00000000-0000-0000-0000-000000000000}"/>
          </ac:spMkLst>
        </pc:spChg>
        <pc:graphicFrameChg chg="mod">
          <ac:chgData name="Glorie Pasa (Health)" userId="9f857267-8865-46c7-ae0e-7becea06c01c" providerId="ADAL" clId="{F41C14C1-DD37-41D3-B9DE-EE1E40361447}" dt="2023-12-12T03:49:48.626" v="1086" actId="962"/>
          <ac:graphicFrameMkLst>
            <pc:docMk/>
            <pc:sldMk cId="3906191450" sldId="4256"/>
            <ac:graphicFrameMk id="6" creationId="{901F7FFF-74EF-41B8-86D1-48F75AA2E449}"/>
          </ac:graphicFrameMkLst>
        </pc:graphicFrameChg>
        <pc:graphicFrameChg chg="mod">
          <ac:chgData name="Glorie Pasa (Health)" userId="9f857267-8865-46c7-ae0e-7becea06c01c" providerId="ADAL" clId="{F41C14C1-DD37-41D3-B9DE-EE1E40361447}" dt="2023-12-12T03:49:39.262" v="1084" actId="962"/>
          <ac:graphicFrameMkLst>
            <pc:docMk/>
            <pc:sldMk cId="3906191450" sldId="4256"/>
            <ac:graphicFrameMk id="8" creationId="{00000000-0000-0000-0000-000000000000}"/>
          </ac:graphicFrameMkLst>
        </pc:graphicFrameChg>
      </pc:sldChg>
      <pc:sldChg chg="delSp modSp mod">
        <pc:chgData name="Glorie Pasa (Health)" userId="9f857267-8865-46c7-ae0e-7becea06c01c" providerId="ADAL" clId="{F41C14C1-DD37-41D3-B9DE-EE1E40361447}" dt="2023-12-12T03:56:57.199" v="1089" actId="962"/>
        <pc:sldMkLst>
          <pc:docMk/>
          <pc:sldMk cId="483819697" sldId="4257"/>
        </pc:sldMkLst>
        <pc:spChg chg="del">
          <ac:chgData name="Glorie Pasa (Health)" userId="9f857267-8865-46c7-ae0e-7becea06c01c" providerId="ADAL" clId="{F41C14C1-DD37-41D3-B9DE-EE1E40361447}" dt="2023-12-12T03:56:51.409" v="1088" actId="478"/>
          <ac:spMkLst>
            <pc:docMk/>
            <pc:sldMk cId="483819697" sldId="4257"/>
            <ac:spMk id="9" creationId="{00000000-0000-0000-0000-000000000000}"/>
          </ac:spMkLst>
        </pc:spChg>
        <pc:graphicFrameChg chg="mod">
          <ac:chgData name="Glorie Pasa (Health)" userId="9f857267-8865-46c7-ae0e-7becea06c01c" providerId="ADAL" clId="{F41C14C1-DD37-41D3-B9DE-EE1E40361447}" dt="2023-12-12T03:56:57.199" v="1089" actId="962"/>
          <ac:graphicFrameMkLst>
            <pc:docMk/>
            <pc:sldMk cId="483819697" sldId="4257"/>
            <ac:graphicFrameMk id="6" creationId="{901F7FFF-74EF-41B8-86D1-48F75AA2E449}"/>
          </ac:graphicFrameMkLst>
        </pc:graphicFrameChg>
        <pc:graphicFrameChg chg="mod">
          <ac:chgData name="Glorie Pasa (Health)" userId="9f857267-8865-46c7-ae0e-7becea06c01c" providerId="ADAL" clId="{F41C14C1-DD37-41D3-B9DE-EE1E40361447}" dt="2023-12-12T03:56:47.809" v="1087" actId="962"/>
          <ac:graphicFrameMkLst>
            <pc:docMk/>
            <pc:sldMk cId="483819697" sldId="4257"/>
            <ac:graphicFrameMk id="8" creationId="{00000000-0000-0000-0000-000000000000}"/>
          </ac:graphicFrameMkLst>
        </pc:graphicFrameChg>
      </pc:sldChg>
      <pc:sldChg chg="delSp modSp mod">
        <pc:chgData name="Glorie Pasa (Health)" userId="9f857267-8865-46c7-ae0e-7becea06c01c" providerId="ADAL" clId="{F41C14C1-DD37-41D3-B9DE-EE1E40361447}" dt="2023-12-12T04:02:19.822" v="1092" actId="962"/>
        <pc:sldMkLst>
          <pc:docMk/>
          <pc:sldMk cId="2169846411" sldId="4258"/>
        </pc:sldMkLst>
        <pc:spChg chg="del">
          <ac:chgData name="Glorie Pasa (Health)" userId="9f857267-8865-46c7-ae0e-7becea06c01c" providerId="ADAL" clId="{F41C14C1-DD37-41D3-B9DE-EE1E40361447}" dt="2023-12-12T04:02:13.315" v="1091" actId="478"/>
          <ac:spMkLst>
            <pc:docMk/>
            <pc:sldMk cId="2169846411" sldId="4258"/>
            <ac:spMk id="9" creationId="{00000000-0000-0000-0000-000000000000}"/>
          </ac:spMkLst>
        </pc:spChg>
        <pc:graphicFrameChg chg="mod">
          <ac:chgData name="Glorie Pasa (Health)" userId="9f857267-8865-46c7-ae0e-7becea06c01c" providerId="ADAL" clId="{F41C14C1-DD37-41D3-B9DE-EE1E40361447}" dt="2023-12-12T04:02:19.822" v="1092" actId="962"/>
          <ac:graphicFrameMkLst>
            <pc:docMk/>
            <pc:sldMk cId="2169846411" sldId="4258"/>
            <ac:graphicFrameMk id="6" creationId="{901F7FFF-74EF-41B8-86D1-48F75AA2E449}"/>
          </ac:graphicFrameMkLst>
        </pc:graphicFrameChg>
        <pc:graphicFrameChg chg="mod">
          <ac:chgData name="Glorie Pasa (Health)" userId="9f857267-8865-46c7-ae0e-7becea06c01c" providerId="ADAL" clId="{F41C14C1-DD37-41D3-B9DE-EE1E40361447}" dt="2023-12-12T04:02:08.097" v="1090" actId="962"/>
          <ac:graphicFrameMkLst>
            <pc:docMk/>
            <pc:sldMk cId="2169846411" sldId="4258"/>
            <ac:graphicFrameMk id="8" creationId="{00000000-0000-0000-0000-000000000000}"/>
          </ac:graphicFrameMkLst>
        </pc:graphicFrameChg>
      </pc:sldChg>
      <pc:sldChg chg="modSp mod modNotes">
        <pc:chgData name="Glorie Pasa (Health)" userId="9f857267-8865-46c7-ae0e-7becea06c01c" providerId="ADAL" clId="{F41C14C1-DD37-41D3-B9DE-EE1E40361447}" dt="2023-12-12T05:26:09.213" v="1299" actId="368"/>
        <pc:sldMkLst>
          <pc:docMk/>
          <pc:sldMk cId="4202175160" sldId="4260"/>
        </pc:sldMkLst>
        <pc:picChg chg="mod">
          <ac:chgData name="Glorie Pasa (Health)" userId="9f857267-8865-46c7-ae0e-7becea06c01c" providerId="ADAL" clId="{F41C14C1-DD37-41D3-B9DE-EE1E40361447}" dt="2023-12-12T04:03:02.121" v="1216" actId="962"/>
          <ac:picMkLst>
            <pc:docMk/>
            <pc:sldMk cId="4202175160" sldId="4260"/>
            <ac:picMk id="5" creationId="{BCB2EBC2-E164-4C75-8AED-023D5B6C413A}"/>
          </ac:picMkLst>
        </pc:picChg>
      </pc:sldChg>
      <pc:sldChg chg="modNotes">
        <pc:chgData name="Glorie Pasa (Health)" userId="9f857267-8865-46c7-ae0e-7becea06c01c" providerId="ADAL" clId="{F41C14C1-DD37-41D3-B9DE-EE1E40361447}" dt="2023-12-12T05:26:09.163" v="1281" actId="368"/>
        <pc:sldMkLst>
          <pc:docMk/>
          <pc:sldMk cId="3737293177" sldId="4261"/>
        </pc:sldMkLst>
      </pc:sldChg>
      <pc:sldChg chg="modSp">
        <pc:chgData name="Glorie Pasa (Health)" userId="9f857267-8865-46c7-ae0e-7becea06c01c" providerId="ADAL" clId="{F41C14C1-DD37-41D3-B9DE-EE1E40361447}" dt="2023-12-12T04:17:49.375" v="1267" actId="20577"/>
        <pc:sldMkLst>
          <pc:docMk/>
          <pc:sldMk cId="252390330" sldId="4273"/>
        </pc:sldMkLst>
        <pc:spChg chg="mod">
          <ac:chgData name="Glorie Pasa (Health)" userId="9f857267-8865-46c7-ae0e-7becea06c01c" providerId="ADAL" clId="{F41C14C1-DD37-41D3-B9DE-EE1E40361447}" dt="2023-12-12T04:17:49.375" v="1267" actId="20577"/>
          <ac:spMkLst>
            <pc:docMk/>
            <pc:sldMk cId="252390330" sldId="4273"/>
            <ac:spMk id="2" creationId="{00000000-0000-0000-0000-000000000000}"/>
          </ac:spMkLst>
        </pc:spChg>
      </pc:sldChg>
      <pc:sldChg chg="add">
        <pc:chgData name="Glorie Pasa (Health)" userId="9f857267-8865-46c7-ae0e-7becea06c01c" providerId="ADAL" clId="{F41C14C1-DD37-41D3-B9DE-EE1E40361447}" dt="2023-12-12T05:20:34.022" v="1273"/>
        <pc:sldMkLst>
          <pc:docMk/>
          <pc:sldMk cId="3261449364" sldId="2145706378"/>
        </pc:sldMkLst>
      </pc:sldChg>
    </pc:docChg>
  </pc:docChgLst>
  <pc:docChgLst>
    <pc:chgData name="Viviana Lazzarini (Health)" userId="4aca8cc5-2792-45ed-ba0f-734e37f65f37" providerId="ADAL" clId="{246A3412-1B76-4541-8CA6-89B5FA492695}"/>
    <pc:docChg chg="undo custSel addSld delSld modSld sldOrd">
      <pc:chgData name="Viviana Lazzarini (Health)" userId="4aca8cc5-2792-45ed-ba0f-734e37f65f37" providerId="ADAL" clId="{246A3412-1B76-4541-8CA6-89B5FA492695}" dt="2023-09-13T05:09:50.857" v="7388" actId="20577"/>
      <pc:docMkLst>
        <pc:docMk/>
      </pc:docMkLst>
      <pc:sldChg chg="modSp mod">
        <pc:chgData name="Viviana Lazzarini (Health)" userId="4aca8cc5-2792-45ed-ba0f-734e37f65f37" providerId="ADAL" clId="{246A3412-1B76-4541-8CA6-89B5FA492695}" dt="2023-09-13T05:08:52.039" v="7344" actId="948"/>
        <pc:sldMkLst>
          <pc:docMk/>
          <pc:sldMk cId="0" sldId="267"/>
        </pc:sldMkLst>
        <pc:spChg chg="mod">
          <ac:chgData name="Viviana Lazzarini (Health)" userId="4aca8cc5-2792-45ed-ba0f-734e37f65f37" providerId="ADAL" clId="{246A3412-1B76-4541-8CA6-89B5FA492695}" dt="2023-09-13T05:08:52.039" v="7344" actId="948"/>
          <ac:spMkLst>
            <pc:docMk/>
            <pc:sldMk cId="0" sldId="267"/>
            <ac:spMk id="8195" creationId="{00000000-0000-0000-0000-000000000000}"/>
          </ac:spMkLst>
        </pc:spChg>
      </pc:sldChg>
      <pc:sldChg chg="modSp mod">
        <pc:chgData name="Viviana Lazzarini (Health)" userId="4aca8cc5-2792-45ed-ba0f-734e37f65f37" providerId="ADAL" clId="{246A3412-1B76-4541-8CA6-89B5FA492695}" dt="2023-09-05T08:30:01.965" v="5604" actId="14100"/>
        <pc:sldMkLst>
          <pc:docMk/>
          <pc:sldMk cId="61457020" sldId="274"/>
        </pc:sldMkLst>
        <pc:spChg chg="mod">
          <ac:chgData name="Viviana Lazzarini (Health)" userId="4aca8cc5-2792-45ed-ba0f-734e37f65f37" providerId="ADAL" clId="{246A3412-1B76-4541-8CA6-89B5FA492695}" dt="2023-08-22T03:11:26.212" v="13" actId="20577"/>
          <ac:spMkLst>
            <pc:docMk/>
            <pc:sldMk cId="61457020" sldId="274"/>
            <ac:spMk id="2" creationId="{DFD801E4-369B-4C6E-8675-34F696E29396}"/>
          </ac:spMkLst>
        </pc:spChg>
        <pc:spChg chg="mod">
          <ac:chgData name="Viviana Lazzarini (Health)" userId="4aca8cc5-2792-45ed-ba0f-734e37f65f37" providerId="ADAL" clId="{246A3412-1B76-4541-8CA6-89B5FA492695}" dt="2023-09-05T08:30:01.965" v="5604" actId="14100"/>
          <ac:spMkLst>
            <pc:docMk/>
            <pc:sldMk cId="61457020" sldId="274"/>
            <ac:spMk id="3" creationId="{F0892C42-4BE9-4C03-8CCC-8CAF617B1DD5}"/>
          </ac:spMkLst>
        </pc:spChg>
      </pc:sldChg>
      <pc:sldChg chg="add ord">
        <pc:chgData name="Viviana Lazzarini (Health)" userId="4aca8cc5-2792-45ed-ba0f-734e37f65f37" providerId="ADAL" clId="{246A3412-1B76-4541-8CA6-89B5FA492695}" dt="2023-09-13T04:50:57.121" v="6890"/>
        <pc:sldMkLst>
          <pc:docMk/>
          <pc:sldMk cId="3614424329" sldId="275"/>
        </pc:sldMkLst>
      </pc:sldChg>
      <pc:sldChg chg="delSp modSp mod modNotesTx">
        <pc:chgData name="Viviana Lazzarini (Health)" userId="4aca8cc5-2792-45ed-ba0f-734e37f65f37" providerId="ADAL" clId="{246A3412-1B76-4541-8CA6-89B5FA492695}" dt="2023-09-06T00:26:33.388" v="6876" actId="1076"/>
        <pc:sldMkLst>
          <pc:docMk/>
          <pc:sldMk cId="1585838353" sldId="319"/>
        </pc:sldMkLst>
        <pc:spChg chg="mod">
          <ac:chgData name="Viviana Lazzarini (Health)" userId="4aca8cc5-2792-45ed-ba0f-734e37f65f37" providerId="ADAL" clId="{246A3412-1B76-4541-8CA6-89B5FA492695}" dt="2023-09-06T00:26:26.463" v="6875" actId="1076"/>
          <ac:spMkLst>
            <pc:docMk/>
            <pc:sldMk cId="1585838353" sldId="319"/>
            <ac:spMk id="5" creationId="{00000000-0000-0000-0000-000000000000}"/>
          </ac:spMkLst>
        </pc:spChg>
        <pc:picChg chg="mod">
          <ac:chgData name="Viviana Lazzarini (Health)" userId="4aca8cc5-2792-45ed-ba0f-734e37f65f37" providerId="ADAL" clId="{246A3412-1B76-4541-8CA6-89B5FA492695}" dt="2023-09-06T00:26:33.388" v="6876" actId="1076"/>
          <ac:picMkLst>
            <pc:docMk/>
            <pc:sldMk cId="1585838353" sldId="319"/>
            <ac:picMk id="4" creationId="{00000000-0000-0000-0000-000000000000}"/>
          </ac:picMkLst>
        </pc:picChg>
        <pc:picChg chg="del">
          <ac:chgData name="Viviana Lazzarini (Health)" userId="4aca8cc5-2792-45ed-ba0f-734e37f65f37" providerId="ADAL" clId="{246A3412-1B76-4541-8CA6-89B5FA492695}" dt="2023-09-06T00:25:57.296" v="6870" actId="478"/>
          <ac:picMkLst>
            <pc:docMk/>
            <pc:sldMk cId="1585838353" sldId="319"/>
            <ac:picMk id="7" creationId="{E57A316F-796D-4A56-8713-528B1AEC84C3}"/>
          </ac:picMkLst>
        </pc:picChg>
      </pc:sldChg>
      <pc:sldChg chg="ord">
        <pc:chgData name="Viviana Lazzarini (Health)" userId="4aca8cc5-2792-45ed-ba0f-734e37f65f37" providerId="ADAL" clId="{246A3412-1B76-4541-8CA6-89B5FA492695}" dt="2023-09-05T09:38:00.433" v="6732"/>
        <pc:sldMkLst>
          <pc:docMk/>
          <pc:sldMk cId="1834520292" sldId="340"/>
        </pc:sldMkLst>
      </pc:sldChg>
      <pc:sldChg chg="add ord">
        <pc:chgData name="Viviana Lazzarini (Health)" userId="4aca8cc5-2792-45ed-ba0f-734e37f65f37" providerId="ADAL" clId="{246A3412-1B76-4541-8CA6-89B5FA492695}" dt="2023-09-13T04:50:50.249" v="6888"/>
        <pc:sldMkLst>
          <pc:docMk/>
          <pc:sldMk cId="1331053812" sldId="407"/>
        </pc:sldMkLst>
      </pc:sldChg>
      <pc:sldChg chg="delSp modSp add mod ord">
        <pc:chgData name="Viviana Lazzarini (Health)" userId="4aca8cc5-2792-45ed-ba0f-734e37f65f37" providerId="ADAL" clId="{246A3412-1B76-4541-8CA6-89B5FA492695}" dt="2023-09-13T04:54:25.372" v="6926"/>
        <pc:sldMkLst>
          <pc:docMk/>
          <pc:sldMk cId="2504119738" sldId="408"/>
        </pc:sldMkLst>
        <pc:spChg chg="mod">
          <ac:chgData name="Viviana Lazzarini (Health)" userId="4aca8cc5-2792-45ed-ba0f-734e37f65f37" providerId="ADAL" clId="{246A3412-1B76-4541-8CA6-89B5FA492695}" dt="2023-09-13T04:54:18.973" v="6923" actId="20577"/>
          <ac:spMkLst>
            <pc:docMk/>
            <pc:sldMk cId="2504119738" sldId="408"/>
            <ac:spMk id="2" creationId="{51D94079-75B4-F909-62C3-086A7C219676}"/>
          </ac:spMkLst>
        </pc:spChg>
        <pc:spChg chg="del mod">
          <ac:chgData name="Viviana Lazzarini (Health)" userId="4aca8cc5-2792-45ed-ba0f-734e37f65f37" providerId="ADAL" clId="{246A3412-1B76-4541-8CA6-89B5FA492695}" dt="2023-09-13T04:54:25.372" v="6926"/>
          <ac:spMkLst>
            <pc:docMk/>
            <pc:sldMk cId="2504119738" sldId="408"/>
            <ac:spMk id="6" creationId="{53720CF6-BB96-A6DC-3FC1-1146205E06C4}"/>
          </ac:spMkLst>
        </pc:spChg>
      </pc:sldChg>
      <pc:sldChg chg="modSp mod">
        <pc:chgData name="Viviana Lazzarini (Health)" userId="4aca8cc5-2792-45ed-ba0f-734e37f65f37" providerId="ADAL" clId="{246A3412-1B76-4541-8CA6-89B5FA492695}" dt="2023-09-05T08:31:26.015" v="5609" actId="1076"/>
        <pc:sldMkLst>
          <pc:docMk/>
          <pc:sldMk cId="3126175020" sldId="433"/>
        </pc:sldMkLst>
        <pc:spChg chg="mod">
          <ac:chgData name="Viviana Lazzarini (Health)" userId="4aca8cc5-2792-45ed-ba0f-734e37f65f37" providerId="ADAL" clId="{246A3412-1B76-4541-8CA6-89B5FA492695}" dt="2023-09-05T08:30:59.051" v="5607" actId="1076"/>
          <ac:spMkLst>
            <pc:docMk/>
            <pc:sldMk cId="3126175020" sldId="433"/>
            <ac:spMk id="2" creationId="{00000000-0000-0000-0000-000000000000}"/>
          </ac:spMkLst>
        </pc:spChg>
        <pc:spChg chg="mod">
          <ac:chgData name="Viviana Lazzarini (Health)" userId="4aca8cc5-2792-45ed-ba0f-734e37f65f37" providerId="ADAL" clId="{246A3412-1B76-4541-8CA6-89B5FA492695}" dt="2023-09-05T08:31:26.015" v="5609" actId="1076"/>
          <ac:spMkLst>
            <pc:docMk/>
            <pc:sldMk cId="3126175020" sldId="433"/>
            <ac:spMk id="4" creationId="{0578BAB2-551F-4D23-93BB-9B002E1DB8D2}"/>
          </ac:spMkLst>
        </pc:spChg>
      </pc:sldChg>
      <pc:sldChg chg="modSp mod modNotesTx">
        <pc:chgData name="Viviana Lazzarini (Health)" userId="4aca8cc5-2792-45ed-ba0f-734e37f65f37" providerId="ADAL" clId="{246A3412-1B76-4541-8CA6-89B5FA492695}" dt="2023-09-05T09:41:24.190" v="6826" actId="5793"/>
        <pc:sldMkLst>
          <pc:docMk/>
          <pc:sldMk cId="2390703239" sldId="434"/>
        </pc:sldMkLst>
        <pc:spChg chg="mod">
          <ac:chgData name="Viviana Lazzarini (Health)" userId="4aca8cc5-2792-45ed-ba0f-734e37f65f37" providerId="ADAL" clId="{246A3412-1B76-4541-8CA6-89B5FA492695}" dt="2023-09-05T09:41:24.190" v="6826" actId="5793"/>
          <ac:spMkLst>
            <pc:docMk/>
            <pc:sldMk cId="2390703239" sldId="434"/>
            <ac:spMk id="3" creationId="{00000000-0000-0000-0000-000000000000}"/>
          </ac:spMkLst>
        </pc:spChg>
      </pc:sldChg>
      <pc:sldChg chg="addSp delSp modSp mod ord modNotesTx">
        <pc:chgData name="Viviana Lazzarini (Health)" userId="4aca8cc5-2792-45ed-ba0f-734e37f65f37" providerId="ADAL" clId="{246A3412-1B76-4541-8CA6-89B5FA492695}" dt="2023-09-04T08:09:26.689" v="3911" actId="6549"/>
        <pc:sldMkLst>
          <pc:docMk/>
          <pc:sldMk cId="4282390962" sldId="435"/>
        </pc:sldMkLst>
        <pc:spChg chg="mod">
          <ac:chgData name="Viviana Lazzarini (Health)" userId="4aca8cc5-2792-45ed-ba0f-734e37f65f37" providerId="ADAL" clId="{246A3412-1B76-4541-8CA6-89B5FA492695}" dt="2023-09-04T07:44:11.632" v="3159" actId="20577"/>
          <ac:spMkLst>
            <pc:docMk/>
            <pc:sldMk cId="4282390962" sldId="435"/>
            <ac:spMk id="2" creationId="{F1FA256A-A43A-4250-8D52-E964A408067C}"/>
          </ac:spMkLst>
        </pc:spChg>
        <pc:spChg chg="add mod">
          <ac:chgData name="Viviana Lazzarini (Health)" userId="4aca8cc5-2792-45ed-ba0f-734e37f65f37" providerId="ADAL" clId="{246A3412-1B76-4541-8CA6-89B5FA492695}" dt="2023-09-04T07:45:15.829" v="3193" actId="5793"/>
          <ac:spMkLst>
            <pc:docMk/>
            <pc:sldMk cId="4282390962" sldId="435"/>
            <ac:spMk id="5" creationId="{EAA31222-7918-8AC0-BEE6-C1BF993A6B0E}"/>
          </ac:spMkLst>
        </pc:spChg>
        <pc:picChg chg="del">
          <ac:chgData name="Viviana Lazzarini (Health)" userId="4aca8cc5-2792-45ed-ba0f-734e37f65f37" providerId="ADAL" clId="{246A3412-1B76-4541-8CA6-89B5FA492695}" dt="2023-09-04T07:43:12.279" v="3155" actId="478"/>
          <ac:picMkLst>
            <pc:docMk/>
            <pc:sldMk cId="4282390962" sldId="435"/>
            <ac:picMk id="4" creationId="{346E3081-41D7-4E92-AB9C-50BF59ED27F7}"/>
          </ac:picMkLst>
        </pc:picChg>
      </pc:sldChg>
      <pc:sldChg chg="modSp mod ord modNotesTx">
        <pc:chgData name="Viviana Lazzarini (Health)" userId="4aca8cc5-2792-45ed-ba0f-734e37f65f37" providerId="ADAL" clId="{246A3412-1B76-4541-8CA6-89B5FA492695}" dt="2023-09-05T09:41:42.674" v="6836" actId="5793"/>
        <pc:sldMkLst>
          <pc:docMk/>
          <pc:sldMk cId="30118479" sldId="436"/>
        </pc:sldMkLst>
        <pc:spChg chg="mod">
          <ac:chgData name="Viviana Lazzarini (Health)" userId="4aca8cc5-2792-45ed-ba0f-734e37f65f37" providerId="ADAL" clId="{246A3412-1B76-4541-8CA6-89B5FA492695}" dt="2023-09-04T08:09:07.173" v="3910" actId="20577"/>
          <ac:spMkLst>
            <pc:docMk/>
            <pc:sldMk cId="30118479" sldId="436"/>
            <ac:spMk id="2" creationId="{7B6C02AF-0A41-459D-926D-5C98732EACCF}"/>
          </ac:spMkLst>
        </pc:spChg>
        <pc:spChg chg="mod">
          <ac:chgData name="Viviana Lazzarini (Health)" userId="4aca8cc5-2792-45ed-ba0f-734e37f65f37" providerId="ADAL" clId="{246A3412-1B76-4541-8CA6-89B5FA492695}" dt="2023-09-05T09:41:42.674" v="6836" actId="5793"/>
          <ac:spMkLst>
            <pc:docMk/>
            <pc:sldMk cId="30118479" sldId="436"/>
            <ac:spMk id="3" creationId="{54E0927A-56EF-4C82-800A-8C4E93C96D59}"/>
          </ac:spMkLst>
        </pc:spChg>
      </pc:sldChg>
      <pc:sldChg chg="modSp mod ord modNotesTx">
        <pc:chgData name="Viviana Lazzarini (Health)" userId="4aca8cc5-2792-45ed-ba0f-734e37f65f37" providerId="ADAL" clId="{246A3412-1B76-4541-8CA6-89B5FA492695}" dt="2023-09-05T09:41:33.106" v="6832" actId="5793"/>
        <pc:sldMkLst>
          <pc:docMk/>
          <pc:sldMk cId="2356885251" sldId="437"/>
        </pc:sldMkLst>
        <pc:spChg chg="mod">
          <ac:chgData name="Viviana Lazzarini (Health)" userId="4aca8cc5-2792-45ed-ba0f-734e37f65f37" providerId="ADAL" clId="{246A3412-1B76-4541-8CA6-89B5FA492695}" dt="2023-09-05T09:41:33.106" v="6832" actId="5793"/>
          <ac:spMkLst>
            <pc:docMk/>
            <pc:sldMk cId="2356885251" sldId="437"/>
            <ac:spMk id="3" creationId="{1920E699-617A-4ABC-B7CD-E3CD0E8909CE}"/>
          </ac:spMkLst>
        </pc:spChg>
      </pc:sldChg>
      <pc:sldChg chg="del ord">
        <pc:chgData name="Viviana Lazzarini (Health)" userId="4aca8cc5-2792-45ed-ba0f-734e37f65f37" providerId="ADAL" clId="{246A3412-1B76-4541-8CA6-89B5FA492695}" dt="2023-09-04T09:07:21.807" v="5543" actId="2696"/>
        <pc:sldMkLst>
          <pc:docMk/>
          <pc:sldMk cId="3003393887" sldId="438"/>
        </pc:sldMkLst>
      </pc:sldChg>
      <pc:sldChg chg="modSp del mod ord modNotesTx">
        <pc:chgData name="Viviana Lazzarini (Health)" userId="4aca8cc5-2792-45ed-ba0f-734e37f65f37" providerId="ADAL" clId="{246A3412-1B76-4541-8CA6-89B5FA492695}" dt="2023-09-04T09:07:19.370" v="5542" actId="2696"/>
        <pc:sldMkLst>
          <pc:docMk/>
          <pc:sldMk cId="2597401220" sldId="439"/>
        </pc:sldMkLst>
        <pc:spChg chg="mod">
          <ac:chgData name="Viviana Lazzarini (Health)" userId="4aca8cc5-2792-45ed-ba0f-734e37f65f37" providerId="ADAL" clId="{246A3412-1B76-4541-8CA6-89B5FA492695}" dt="2023-09-04T08:22:46.593" v="4543" actId="20577"/>
          <ac:spMkLst>
            <pc:docMk/>
            <pc:sldMk cId="2597401220" sldId="439"/>
            <ac:spMk id="2" creationId="{2110EE7A-2094-47E8-B83B-33D308CF7094}"/>
          </ac:spMkLst>
        </pc:spChg>
      </pc:sldChg>
      <pc:sldChg chg="modSp mod">
        <pc:chgData name="Viviana Lazzarini (Health)" userId="4aca8cc5-2792-45ed-ba0f-734e37f65f37" providerId="ADAL" clId="{246A3412-1B76-4541-8CA6-89B5FA492695}" dt="2023-08-22T22:54:49.359" v="667" actId="20577"/>
        <pc:sldMkLst>
          <pc:docMk/>
          <pc:sldMk cId="2848247282" sldId="440"/>
        </pc:sldMkLst>
        <pc:spChg chg="mod">
          <ac:chgData name="Viviana Lazzarini (Health)" userId="4aca8cc5-2792-45ed-ba0f-734e37f65f37" providerId="ADAL" clId="{246A3412-1B76-4541-8CA6-89B5FA492695}" dt="2023-08-22T22:54:49.359" v="667" actId="20577"/>
          <ac:spMkLst>
            <pc:docMk/>
            <pc:sldMk cId="2848247282" sldId="440"/>
            <ac:spMk id="7" creationId="{EB4B307E-0A15-9B79-64E9-BE7CD1B11682}"/>
          </ac:spMkLst>
        </pc:spChg>
      </pc:sldChg>
      <pc:sldChg chg="modSp mod modNotesTx">
        <pc:chgData name="Viviana Lazzarini (Health)" userId="4aca8cc5-2792-45ed-ba0f-734e37f65f37" providerId="ADAL" clId="{246A3412-1B76-4541-8CA6-89B5FA492695}" dt="2023-09-05T09:42:06.823" v="6849" actId="14100"/>
        <pc:sldMkLst>
          <pc:docMk/>
          <pc:sldMk cId="2849589859" sldId="441"/>
        </pc:sldMkLst>
        <pc:spChg chg="mod">
          <ac:chgData name="Viviana Lazzarini (Health)" userId="4aca8cc5-2792-45ed-ba0f-734e37f65f37" providerId="ADAL" clId="{246A3412-1B76-4541-8CA6-89B5FA492695}" dt="2023-09-05T09:42:06.823" v="6849" actId="14100"/>
          <ac:spMkLst>
            <pc:docMk/>
            <pc:sldMk cId="2849589859" sldId="441"/>
            <ac:spMk id="3" creationId="{F649537B-0053-4657-ADF4-D3DAEDEABB68}"/>
          </ac:spMkLst>
        </pc:spChg>
      </pc:sldChg>
      <pc:sldChg chg="del">
        <pc:chgData name="Viviana Lazzarini (Health)" userId="4aca8cc5-2792-45ed-ba0f-734e37f65f37" providerId="ADAL" clId="{246A3412-1B76-4541-8CA6-89B5FA492695}" dt="2023-09-04T07:33:48.665" v="3126" actId="2696"/>
        <pc:sldMkLst>
          <pc:docMk/>
          <pc:sldMk cId="3222574338" sldId="442"/>
        </pc:sldMkLst>
      </pc:sldChg>
      <pc:sldChg chg="modSp mod">
        <pc:chgData name="Viviana Lazzarini (Health)" userId="4aca8cc5-2792-45ed-ba0f-734e37f65f37" providerId="ADAL" clId="{246A3412-1B76-4541-8CA6-89B5FA492695}" dt="2023-09-13T05:09:03.156" v="7347" actId="20577"/>
        <pc:sldMkLst>
          <pc:docMk/>
          <pc:sldMk cId="936232466" sldId="4237"/>
        </pc:sldMkLst>
        <pc:spChg chg="mod">
          <ac:chgData name="Viviana Lazzarini (Health)" userId="4aca8cc5-2792-45ed-ba0f-734e37f65f37" providerId="ADAL" clId="{246A3412-1B76-4541-8CA6-89B5FA492695}" dt="2023-09-13T05:09:03.156" v="7347" actId="20577"/>
          <ac:spMkLst>
            <pc:docMk/>
            <pc:sldMk cId="936232466" sldId="4237"/>
            <ac:spMk id="3" creationId="{F0892C42-4BE9-4C03-8CCC-8CAF617B1DD5}"/>
          </ac:spMkLst>
        </pc:spChg>
      </pc:sldChg>
      <pc:sldChg chg="modSp mod modNotesTx">
        <pc:chgData name="Viviana Lazzarini (Health)" userId="4aca8cc5-2792-45ed-ba0f-734e37f65f37" providerId="ADAL" clId="{246A3412-1B76-4541-8CA6-89B5FA492695}" dt="2023-09-04T06:17:28.087" v="2782" actId="20577"/>
        <pc:sldMkLst>
          <pc:docMk/>
          <pc:sldMk cId="885237307" sldId="4239"/>
        </pc:sldMkLst>
        <pc:spChg chg="mod">
          <ac:chgData name="Viviana Lazzarini (Health)" userId="4aca8cc5-2792-45ed-ba0f-734e37f65f37" providerId="ADAL" clId="{246A3412-1B76-4541-8CA6-89B5FA492695}" dt="2023-09-04T06:17:28.087" v="2782" actId="20577"/>
          <ac:spMkLst>
            <pc:docMk/>
            <pc:sldMk cId="885237307" sldId="4239"/>
            <ac:spMk id="3" creationId="{87199A93-88B7-4EB4-84B7-0910FC24019B}"/>
          </ac:spMkLst>
        </pc:spChg>
      </pc:sldChg>
      <pc:sldChg chg="addSp modSp mod modNotesTx">
        <pc:chgData name="Viviana Lazzarini (Health)" userId="4aca8cc5-2792-45ed-ba0f-734e37f65f37" providerId="ADAL" clId="{246A3412-1B76-4541-8CA6-89B5FA492695}" dt="2023-09-05T09:25:35.721" v="6692" actId="6549"/>
        <pc:sldMkLst>
          <pc:docMk/>
          <pc:sldMk cId="3078103687" sldId="4240"/>
        </pc:sldMkLst>
        <pc:spChg chg="mod">
          <ac:chgData name="Viviana Lazzarini (Health)" userId="4aca8cc5-2792-45ed-ba0f-734e37f65f37" providerId="ADAL" clId="{246A3412-1B76-4541-8CA6-89B5FA492695}" dt="2023-09-05T09:06:43.331" v="6300" actId="20577"/>
          <ac:spMkLst>
            <pc:docMk/>
            <pc:sldMk cId="3078103687" sldId="4240"/>
            <ac:spMk id="2" creationId="{1D6C3B91-2BA5-48A9-BB5E-40FE60D67F5E}"/>
          </ac:spMkLst>
        </pc:spChg>
        <pc:spChg chg="mod">
          <ac:chgData name="Viviana Lazzarini (Health)" userId="4aca8cc5-2792-45ed-ba0f-734e37f65f37" providerId="ADAL" clId="{246A3412-1B76-4541-8CA6-89B5FA492695}" dt="2023-09-05T09:22:08.394" v="6641" actId="14100"/>
          <ac:spMkLst>
            <pc:docMk/>
            <pc:sldMk cId="3078103687" sldId="4240"/>
            <ac:spMk id="3" creationId="{5C9DFA42-221B-4AA9-B7AE-1D0F518D463F}"/>
          </ac:spMkLst>
        </pc:spChg>
        <pc:spChg chg="add mod">
          <ac:chgData name="Viviana Lazzarini (Health)" userId="4aca8cc5-2792-45ed-ba0f-734e37f65f37" providerId="ADAL" clId="{246A3412-1B76-4541-8CA6-89B5FA492695}" dt="2023-09-05T09:17:02.037" v="6586" actId="255"/>
          <ac:spMkLst>
            <pc:docMk/>
            <pc:sldMk cId="3078103687" sldId="4240"/>
            <ac:spMk id="4" creationId="{AD2FAC69-220B-0286-1AA7-FB2095F6D1F3}"/>
          </ac:spMkLst>
        </pc:spChg>
        <pc:spChg chg="add mod">
          <ac:chgData name="Viviana Lazzarini (Health)" userId="4aca8cc5-2792-45ed-ba0f-734e37f65f37" providerId="ADAL" clId="{246A3412-1B76-4541-8CA6-89B5FA492695}" dt="2023-09-05T09:18:45.453" v="6588" actId="692"/>
          <ac:spMkLst>
            <pc:docMk/>
            <pc:sldMk cId="3078103687" sldId="4240"/>
            <ac:spMk id="5" creationId="{FA40A732-EEBD-1FC1-20C4-741F5BC70B4F}"/>
          </ac:spMkLst>
        </pc:spChg>
        <pc:spChg chg="add mod">
          <ac:chgData name="Viviana Lazzarini (Health)" userId="4aca8cc5-2792-45ed-ba0f-734e37f65f37" providerId="ADAL" clId="{246A3412-1B76-4541-8CA6-89B5FA492695}" dt="2023-09-05T09:19:33.214" v="6616" actId="255"/>
          <ac:spMkLst>
            <pc:docMk/>
            <pc:sldMk cId="3078103687" sldId="4240"/>
            <ac:spMk id="6" creationId="{8E255353-C287-C5AA-E663-50D160BFCC8F}"/>
          </ac:spMkLst>
        </pc:spChg>
        <pc:spChg chg="add mod">
          <ac:chgData name="Viviana Lazzarini (Health)" userId="4aca8cc5-2792-45ed-ba0f-734e37f65f37" providerId="ADAL" clId="{246A3412-1B76-4541-8CA6-89B5FA492695}" dt="2023-09-05T09:21:44.572" v="6638" actId="255"/>
          <ac:spMkLst>
            <pc:docMk/>
            <pc:sldMk cId="3078103687" sldId="4240"/>
            <ac:spMk id="7" creationId="{F614FC5A-1AA9-49B2-0C2F-F2D318BE7C20}"/>
          </ac:spMkLst>
        </pc:spChg>
        <pc:spChg chg="add mod">
          <ac:chgData name="Viviana Lazzarini (Health)" userId="4aca8cc5-2792-45ed-ba0f-734e37f65f37" providerId="ADAL" clId="{246A3412-1B76-4541-8CA6-89B5FA492695}" dt="2023-09-05T09:21:02.393" v="6629" actId="2085"/>
          <ac:spMkLst>
            <pc:docMk/>
            <pc:sldMk cId="3078103687" sldId="4240"/>
            <ac:spMk id="8" creationId="{BA4AD284-DD3C-CF2F-68A7-C623856F7E5F}"/>
          </ac:spMkLst>
        </pc:spChg>
      </pc:sldChg>
      <pc:sldChg chg="modSp mod">
        <pc:chgData name="Viviana Lazzarini (Health)" userId="4aca8cc5-2792-45ed-ba0f-734e37f65f37" providerId="ADAL" clId="{246A3412-1B76-4541-8CA6-89B5FA492695}" dt="2023-09-05T09:24:40.949" v="6688" actId="14100"/>
        <pc:sldMkLst>
          <pc:docMk/>
          <pc:sldMk cId="3656890591" sldId="4241"/>
        </pc:sldMkLst>
        <pc:spChg chg="mod">
          <ac:chgData name="Viviana Lazzarini (Health)" userId="4aca8cc5-2792-45ed-ba0f-734e37f65f37" providerId="ADAL" clId="{246A3412-1B76-4541-8CA6-89B5FA492695}" dt="2023-09-05T09:22:35.548" v="6657" actId="20577"/>
          <ac:spMkLst>
            <pc:docMk/>
            <pc:sldMk cId="3656890591" sldId="4241"/>
            <ac:spMk id="2" creationId="{90A45625-14BF-42D7-90B4-F35172F26DFB}"/>
          </ac:spMkLst>
        </pc:spChg>
        <pc:spChg chg="mod">
          <ac:chgData name="Viviana Lazzarini (Health)" userId="4aca8cc5-2792-45ed-ba0f-734e37f65f37" providerId="ADAL" clId="{246A3412-1B76-4541-8CA6-89B5FA492695}" dt="2023-09-05T09:24:40.949" v="6688" actId="14100"/>
          <ac:spMkLst>
            <pc:docMk/>
            <pc:sldMk cId="3656890591" sldId="4241"/>
            <ac:spMk id="3" creationId="{DE1A06D8-1C12-4854-A067-BB2ABEBD135F}"/>
          </ac:spMkLst>
        </pc:spChg>
      </pc:sldChg>
      <pc:sldChg chg="addSp delSp mod modNotesTx">
        <pc:chgData name="Viviana Lazzarini (Health)" userId="4aca8cc5-2792-45ed-ba0f-734e37f65f37" providerId="ADAL" clId="{246A3412-1B76-4541-8CA6-89B5FA492695}" dt="2023-09-05T09:03:25.663" v="6260" actId="478"/>
        <pc:sldMkLst>
          <pc:docMk/>
          <pc:sldMk cId="171997886" sldId="4243"/>
        </pc:sldMkLst>
        <pc:picChg chg="add del">
          <ac:chgData name="Viviana Lazzarini (Health)" userId="4aca8cc5-2792-45ed-ba0f-734e37f65f37" providerId="ADAL" clId="{246A3412-1B76-4541-8CA6-89B5FA492695}" dt="2023-09-05T09:03:23.680" v="6258" actId="478"/>
          <ac:picMkLst>
            <pc:docMk/>
            <pc:sldMk cId="171997886" sldId="4243"/>
            <ac:picMk id="12" creationId="{826425EE-E24E-4913-A1AD-026356AE0127}"/>
          </ac:picMkLst>
        </pc:picChg>
        <pc:picChg chg="del">
          <ac:chgData name="Viviana Lazzarini (Health)" userId="4aca8cc5-2792-45ed-ba0f-734e37f65f37" providerId="ADAL" clId="{246A3412-1B76-4541-8CA6-89B5FA492695}" dt="2023-09-05T09:03:24.863" v="6259" actId="478"/>
          <ac:picMkLst>
            <pc:docMk/>
            <pc:sldMk cId="171997886" sldId="4243"/>
            <ac:picMk id="13" creationId="{E1A2E319-57D5-41FD-BCE9-598708AA725A}"/>
          </ac:picMkLst>
        </pc:picChg>
        <pc:picChg chg="del">
          <ac:chgData name="Viviana Lazzarini (Health)" userId="4aca8cc5-2792-45ed-ba0f-734e37f65f37" providerId="ADAL" clId="{246A3412-1B76-4541-8CA6-89B5FA492695}" dt="2023-09-05T09:03:25.663" v="6260" actId="478"/>
          <ac:picMkLst>
            <pc:docMk/>
            <pc:sldMk cId="171997886" sldId="4243"/>
            <ac:picMk id="14" creationId="{7BB073F4-E119-4CAE-AD1C-E32654575805}"/>
          </ac:picMkLst>
        </pc:picChg>
      </pc:sldChg>
      <pc:sldChg chg="delSp modSp mod modNotesTx">
        <pc:chgData name="Viviana Lazzarini (Health)" userId="4aca8cc5-2792-45ed-ba0f-734e37f65f37" providerId="ADAL" clId="{246A3412-1B76-4541-8CA6-89B5FA492695}" dt="2023-09-05T09:03:14.863" v="6257" actId="113"/>
        <pc:sldMkLst>
          <pc:docMk/>
          <pc:sldMk cId="569873955" sldId="4244"/>
        </pc:sldMkLst>
        <pc:spChg chg="mod">
          <ac:chgData name="Viviana Lazzarini (Health)" userId="4aca8cc5-2792-45ed-ba0f-734e37f65f37" providerId="ADAL" clId="{246A3412-1B76-4541-8CA6-89B5FA492695}" dt="2023-09-05T09:03:14.863" v="6257" actId="113"/>
          <ac:spMkLst>
            <pc:docMk/>
            <pc:sldMk cId="569873955" sldId="4244"/>
            <ac:spMk id="4" creationId="{1D7BC6A4-6135-4FFC-8AE4-501239485C38}"/>
          </ac:spMkLst>
        </pc:spChg>
        <pc:picChg chg="del">
          <ac:chgData name="Viviana Lazzarini (Health)" userId="4aca8cc5-2792-45ed-ba0f-734e37f65f37" providerId="ADAL" clId="{246A3412-1B76-4541-8CA6-89B5FA492695}" dt="2023-09-05T08:37:26.145" v="5652" actId="478"/>
          <ac:picMkLst>
            <pc:docMk/>
            <pc:sldMk cId="569873955" sldId="4244"/>
            <ac:picMk id="6" creationId="{15F60CB7-6FF8-42E6-A713-34254F8D559F}"/>
          </ac:picMkLst>
        </pc:picChg>
      </pc:sldChg>
      <pc:sldChg chg="delSp modSp mod">
        <pc:chgData name="Viviana Lazzarini (Health)" userId="4aca8cc5-2792-45ed-ba0f-734e37f65f37" providerId="ADAL" clId="{246A3412-1B76-4541-8CA6-89B5FA492695}" dt="2023-09-05T09:00:28.204" v="6027" actId="20577"/>
        <pc:sldMkLst>
          <pc:docMk/>
          <pc:sldMk cId="3532149415" sldId="4245"/>
        </pc:sldMkLst>
        <pc:spChg chg="mod">
          <ac:chgData name="Viviana Lazzarini (Health)" userId="4aca8cc5-2792-45ed-ba0f-734e37f65f37" providerId="ADAL" clId="{246A3412-1B76-4541-8CA6-89B5FA492695}" dt="2023-09-05T09:00:28.204" v="6027" actId="20577"/>
          <ac:spMkLst>
            <pc:docMk/>
            <pc:sldMk cId="3532149415" sldId="4245"/>
            <ac:spMk id="4" creationId="{7EF9F0C1-181D-48E9-91E9-620F542A7271}"/>
          </ac:spMkLst>
        </pc:spChg>
        <pc:picChg chg="del">
          <ac:chgData name="Viviana Lazzarini (Health)" userId="4aca8cc5-2792-45ed-ba0f-734e37f65f37" providerId="ADAL" clId="{246A3412-1B76-4541-8CA6-89B5FA492695}" dt="2023-09-05T08:57:49.246" v="5955" actId="478"/>
          <ac:picMkLst>
            <pc:docMk/>
            <pc:sldMk cId="3532149415" sldId="4245"/>
            <ac:picMk id="6" creationId="{36009D05-E3A6-49BA-A7D9-6B29F9C59697}"/>
          </ac:picMkLst>
        </pc:picChg>
      </pc:sldChg>
      <pc:sldChg chg="addSp delSp modSp mod modNotesTx">
        <pc:chgData name="Viviana Lazzarini (Health)" userId="4aca8cc5-2792-45ed-ba0f-734e37f65f37" providerId="ADAL" clId="{246A3412-1B76-4541-8CA6-89B5FA492695}" dt="2023-09-05T09:45:06.023" v="6869" actId="20577"/>
        <pc:sldMkLst>
          <pc:docMk/>
          <pc:sldMk cId="2689989087" sldId="4246"/>
        </pc:sldMkLst>
        <pc:spChg chg="mod">
          <ac:chgData name="Viviana Lazzarini (Health)" userId="4aca8cc5-2792-45ed-ba0f-734e37f65f37" providerId="ADAL" clId="{246A3412-1B76-4541-8CA6-89B5FA492695}" dt="2023-09-05T09:37:42.490" v="6730" actId="20577"/>
          <ac:spMkLst>
            <pc:docMk/>
            <pc:sldMk cId="2689989087" sldId="4246"/>
            <ac:spMk id="2" creationId="{822BC7A1-1F8D-4EE7-91CB-FDC044406E54}"/>
          </ac:spMkLst>
        </pc:spChg>
        <pc:spChg chg="add mod">
          <ac:chgData name="Viviana Lazzarini (Health)" userId="4aca8cc5-2792-45ed-ba0f-734e37f65f37" providerId="ADAL" clId="{246A3412-1B76-4541-8CA6-89B5FA492695}" dt="2023-09-05T09:36:56.795" v="6710" actId="478"/>
          <ac:spMkLst>
            <pc:docMk/>
            <pc:sldMk cId="2689989087" sldId="4246"/>
            <ac:spMk id="5" creationId="{EEAB20C3-0E04-5FA8-A518-05B135256230}"/>
          </ac:spMkLst>
        </pc:spChg>
        <pc:graphicFrameChg chg="del">
          <ac:chgData name="Viviana Lazzarini (Health)" userId="4aca8cc5-2792-45ed-ba0f-734e37f65f37" providerId="ADAL" clId="{246A3412-1B76-4541-8CA6-89B5FA492695}" dt="2023-09-05T09:36:56.795" v="6710" actId="478"/>
          <ac:graphicFrameMkLst>
            <pc:docMk/>
            <pc:sldMk cId="2689989087" sldId="4246"/>
            <ac:graphicFrameMk id="4" creationId="{ADF0FEE9-BF44-48E1-877B-9462839BCE7D}"/>
          </ac:graphicFrameMkLst>
        </pc:graphicFrameChg>
        <pc:graphicFrameChg chg="add mod">
          <ac:chgData name="Viviana Lazzarini (Health)" userId="4aca8cc5-2792-45ed-ba0f-734e37f65f37" providerId="ADAL" clId="{246A3412-1B76-4541-8CA6-89B5FA492695}" dt="2023-09-05T09:37:29.924" v="6713" actId="1076"/>
          <ac:graphicFrameMkLst>
            <pc:docMk/>
            <pc:sldMk cId="2689989087" sldId="4246"/>
            <ac:graphicFrameMk id="6" creationId="{CA4AB205-5B41-60B7-47EB-34F5E8B84D89}"/>
          </ac:graphicFrameMkLst>
        </pc:graphicFrameChg>
      </pc:sldChg>
      <pc:sldChg chg="modSp mod">
        <pc:chgData name="Viviana Lazzarini (Health)" userId="4aca8cc5-2792-45ed-ba0f-734e37f65f37" providerId="ADAL" clId="{246A3412-1B76-4541-8CA6-89B5FA492695}" dt="2023-09-05T08:30:31.765" v="5605" actId="1076"/>
        <pc:sldMkLst>
          <pc:docMk/>
          <pc:sldMk cId="48820906" sldId="4248"/>
        </pc:sldMkLst>
        <pc:spChg chg="mod">
          <ac:chgData name="Viviana Lazzarini (Health)" userId="4aca8cc5-2792-45ed-ba0f-734e37f65f37" providerId="ADAL" clId="{246A3412-1B76-4541-8CA6-89B5FA492695}" dt="2023-09-05T08:30:31.765" v="5605" actId="1076"/>
          <ac:spMkLst>
            <pc:docMk/>
            <pc:sldMk cId="48820906" sldId="4248"/>
            <ac:spMk id="4" creationId="{348FE535-7B6B-466F-81AD-2B21DCDA94E6}"/>
          </ac:spMkLst>
        </pc:spChg>
        <pc:spChg chg="mod">
          <ac:chgData name="Viviana Lazzarini (Health)" userId="4aca8cc5-2792-45ed-ba0f-734e37f65f37" providerId="ADAL" clId="{246A3412-1B76-4541-8CA6-89B5FA492695}" dt="2023-08-23T07:42:41.684" v="2601" actId="20577"/>
          <ac:spMkLst>
            <pc:docMk/>
            <pc:sldMk cId="48820906" sldId="4248"/>
            <ac:spMk id="5" creationId="{8658AFB5-53F6-45CF-BD76-5DFC2D43FA39}"/>
          </ac:spMkLst>
        </pc:spChg>
      </pc:sldChg>
      <pc:sldChg chg="modSp mod">
        <pc:chgData name="Viviana Lazzarini (Health)" userId="4aca8cc5-2792-45ed-ba0f-734e37f65f37" providerId="ADAL" clId="{246A3412-1B76-4541-8CA6-89B5FA492695}" dt="2023-09-05T09:42:32.559" v="6853" actId="20577"/>
        <pc:sldMkLst>
          <pc:docMk/>
          <pc:sldMk cId="3315776810" sldId="4249"/>
        </pc:sldMkLst>
        <pc:spChg chg="mod">
          <ac:chgData name="Viviana Lazzarini (Health)" userId="4aca8cc5-2792-45ed-ba0f-734e37f65f37" providerId="ADAL" clId="{246A3412-1B76-4541-8CA6-89B5FA492695}" dt="2023-09-05T09:42:32.559" v="6853" actId="20577"/>
          <ac:spMkLst>
            <pc:docMk/>
            <pc:sldMk cId="3315776810" sldId="4249"/>
            <ac:spMk id="11" creationId="{A4E85BEE-1F24-402F-B041-A4FE2198FE4E}"/>
          </ac:spMkLst>
        </pc:spChg>
      </pc:sldChg>
      <pc:sldChg chg="modSp mod">
        <pc:chgData name="Viviana Lazzarini (Health)" userId="4aca8cc5-2792-45ed-ba0f-734e37f65f37" providerId="ADAL" clId="{246A3412-1B76-4541-8CA6-89B5FA492695}" dt="2023-09-04T06:24:09.068" v="2832" actId="12"/>
        <pc:sldMkLst>
          <pc:docMk/>
          <pc:sldMk cId="2948228783" sldId="4251"/>
        </pc:sldMkLst>
        <pc:spChg chg="mod">
          <ac:chgData name="Viviana Lazzarini (Health)" userId="4aca8cc5-2792-45ed-ba0f-734e37f65f37" providerId="ADAL" clId="{246A3412-1B76-4541-8CA6-89B5FA492695}" dt="2023-09-04T06:24:09.068" v="2832" actId="12"/>
          <ac:spMkLst>
            <pc:docMk/>
            <pc:sldMk cId="2948228783" sldId="4251"/>
            <ac:spMk id="11" creationId="{6156134B-848D-40B9-83F7-1A7420DC8863}"/>
          </ac:spMkLst>
        </pc:spChg>
      </pc:sldChg>
      <pc:sldChg chg="modSp mod">
        <pc:chgData name="Viviana Lazzarini (Health)" userId="4aca8cc5-2792-45ed-ba0f-734e37f65f37" providerId="ADAL" clId="{246A3412-1B76-4541-8CA6-89B5FA492695}" dt="2023-08-22T23:00:45.188" v="765" actId="108"/>
        <pc:sldMkLst>
          <pc:docMk/>
          <pc:sldMk cId="3216034587" sldId="4253"/>
        </pc:sldMkLst>
        <pc:spChg chg="mod">
          <ac:chgData name="Viviana Lazzarini (Health)" userId="4aca8cc5-2792-45ed-ba0f-734e37f65f37" providerId="ADAL" clId="{246A3412-1B76-4541-8CA6-89B5FA492695}" dt="2023-08-22T23:00:45.188" v="765" actId="108"/>
          <ac:spMkLst>
            <pc:docMk/>
            <pc:sldMk cId="3216034587" sldId="4253"/>
            <ac:spMk id="10" creationId="{17FAF0A3-84DE-4149-8545-E6DADE44526B}"/>
          </ac:spMkLst>
        </pc:spChg>
      </pc:sldChg>
      <pc:sldChg chg="modSp mod">
        <pc:chgData name="Viviana Lazzarini (Health)" userId="4aca8cc5-2792-45ed-ba0f-734e37f65f37" providerId="ADAL" clId="{246A3412-1B76-4541-8CA6-89B5FA492695}" dt="2023-09-04T06:26:34.868" v="2843" actId="14100"/>
        <pc:sldMkLst>
          <pc:docMk/>
          <pc:sldMk cId="3918045696" sldId="4255"/>
        </pc:sldMkLst>
        <pc:spChg chg="mod">
          <ac:chgData name="Viviana Lazzarini (Health)" userId="4aca8cc5-2792-45ed-ba0f-734e37f65f37" providerId="ADAL" clId="{246A3412-1B76-4541-8CA6-89B5FA492695}" dt="2023-08-22T23:02:04.239" v="797" actId="20577"/>
          <ac:spMkLst>
            <pc:docMk/>
            <pc:sldMk cId="3918045696" sldId="4255"/>
            <ac:spMk id="2" creationId="{00000000-0000-0000-0000-000000000000}"/>
          </ac:spMkLst>
        </pc:spChg>
        <pc:spChg chg="mod">
          <ac:chgData name="Viviana Lazzarini (Health)" userId="4aca8cc5-2792-45ed-ba0f-734e37f65f37" providerId="ADAL" clId="{246A3412-1B76-4541-8CA6-89B5FA492695}" dt="2023-09-04T06:26:34.868" v="2843" actId="14100"/>
          <ac:spMkLst>
            <pc:docMk/>
            <pc:sldMk cId="3918045696" sldId="4255"/>
            <ac:spMk id="7" creationId="{28DAC2E7-656E-472F-B934-86F6B2617C9B}"/>
          </ac:spMkLst>
        </pc:spChg>
      </pc:sldChg>
      <pc:sldChg chg="modSp mod">
        <pc:chgData name="Viviana Lazzarini (Health)" userId="4aca8cc5-2792-45ed-ba0f-734e37f65f37" providerId="ADAL" clId="{246A3412-1B76-4541-8CA6-89B5FA492695}" dt="2023-08-22T23:02:30.221" v="815" actId="20577"/>
        <pc:sldMkLst>
          <pc:docMk/>
          <pc:sldMk cId="3906191450" sldId="4256"/>
        </pc:sldMkLst>
        <pc:spChg chg="mod">
          <ac:chgData name="Viviana Lazzarini (Health)" userId="4aca8cc5-2792-45ed-ba0f-734e37f65f37" providerId="ADAL" clId="{246A3412-1B76-4541-8CA6-89B5FA492695}" dt="2023-08-22T23:02:30.221" v="815" actId="20577"/>
          <ac:spMkLst>
            <pc:docMk/>
            <pc:sldMk cId="3906191450" sldId="4256"/>
            <ac:spMk id="2" creationId="{00000000-0000-0000-0000-000000000000}"/>
          </ac:spMkLst>
        </pc:spChg>
      </pc:sldChg>
      <pc:sldChg chg="modSp mod">
        <pc:chgData name="Viviana Lazzarini (Health)" userId="4aca8cc5-2792-45ed-ba0f-734e37f65f37" providerId="ADAL" clId="{246A3412-1B76-4541-8CA6-89B5FA492695}" dt="2023-08-22T23:04:35.471" v="833" actId="20577"/>
        <pc:sldMkLst>
          <pc:docMk/>
          <pc:sldMk cId="483819697" sldId="4257"/>
        </pc:sldMkLst>
        <pc:spChg chg="mod">
          <ac:chgData name="Viviana Lazzarini (Health)" userId="4aca8cc5-2792-45ed-ba0f-734e37f65f37" providerId="ADAL" clId="{246A3412-1B76-4541-8CA6-89B5FA492695}" dt="2023-08-22T23:04:35.471" v="833" actId="20577"/>
          <ac:spMkLst>
            <pc:docMk/>
            <pc:sldMk cId="483819697" sldId="4257"/>
            <ac:spMk id="7" creationId="{28DAC2E7-656E-472F-B934-86F6B2617C9B}"/>
          </ac:spMkLst>
        </pc:spChg>
      </pc:sldChg>
      <pc:sldChg chg="modSp mod">
        <pc:chgData name="Viviana Lazzarini (Health)" userId="4aca8cc5-2792-45ed-ba0f-734e37f65f37" providerId="ADAL" clId="{246A3412-1B76-4541-8CA6-89B5FA492695}" dt="2023-08-22T23:05:01.288" v="834" actId="20577"/>
        <pc:sldMkLst>
          <pc:docMk/>
          <pc:sldMk cId="2169846411" sldId="4258"/>
        </pc:sldMkLst>
        <pc:spChg chg="mod">
          <ac:chgData name="Viviana Lazzarini (Health)" userId="4aca8cc5-2792-45ed-ba0f-734e37f65f37" providerId="ADAL" clId="{246A3412-1B76-4541-8CA6-89B5FA492695}" dt="2023-08-22T23:05:01.288" v="834" actId="20577"/>
          <ac:spMkLst>
            <pc:docMk/>
            <pc:sldMk cId="2169846411" sldId="4258"/>
            <ac:spMk id="7" creationId="{28DAC2E7-656E-472F-B934-86F6B2617C9B}"/>
          </ac:spMkLst>
        </pc:spChg>
      </pc:sldChg>
      <pc:sldChg chg="modSp mod">
        <pc:chgData name="Viviana Lazzarini (Health)" userId="4aca8cc5-2792-45ed-ba0f-734e37f65f37" providerId="ADAL" clId="{246A3412-1B76-4541-8CA6-89B5FA492695}" dt="2023-09-05T08:33:42.714" v="5651" actId="20577"/>
        <pc:sldMkLst>
          <pc:docMk/>
          <pc:sldMk cId="4056246138" sldId="4259"/>
        </pc:sldMkLst>
        <pc:spChg chg="mod">
          <ac:chgData name="Viviana Lazzarini (Health)" userId="4aca8cc5-2792-45ed-ba0f-734e37f65f37" providerId="ADAL" clId="{246A3412-1B76-4541-8CA6-89B5FA492695}" dt="2023-09-05T08:33:42.714" v="5651" actId="20577"/>
          <ac:spMkLst>
            <pc:docMk/>
            <pc:sldMk cId="4056246138" sldId="4259"/>
            <ac:spMk id="3" creationId="{CCC73C62-AB17-46E9-8E76-2F327A256833}"/>
          </ac:spMkLst>
        </pc:spChg>
      </pc:sldChg>
      <pc:sldChg chg="modSp mod ord modNotesTx">
        <pc:chgData name="Viviana Lazzarini (Health)" userId="4aca8cc5-2792-45ed-ba0f-734e37f65f37" providerId="ADAL" clId="{246A3412-1B76-4541-8CA6-89B5FA492695}" dt="2023-09-04T08:47:20.991" v="5217"/>
        <pc:sldMkLst>
          <pc:docMk/>
          <pc:sldMk cId="4202175160" sldId="4260"/>
        </pc:sldMkLst>
        <pc:spChg chg="mod">
          <ac:chgData name="Viviana Lazzarini (Health)" userId="4aca8cc5-2792-45ed-ba0f-734e37f65f37" providerId="ADAL" clId="{246A3412-1B76-4541-8CA6-89B5FA492695}" dt="2023-09-04T08:20:58.325" v="4518" actId="20577"/>
          <ac:spMkLst>
            <pc:docMk/>
            <pc:sldMk cId="4202175160" sldId="4260"/>
            <ac:spMk id="2" creationId="{3B27B70D-18D8-4068-A8C9-593BE05EBC2E}"/>
          </ac:spMkLst>
        </pc:spChg>
        <pc:spChg chg="mod">
          <ac:chgData name="Viviana Lazzarini (Health)" userId="4aca8cc5-2792-45ed-ba0f-734e37f65f37" providerId="ADAL" clId="{246A3412-1B76-4541-8CA6-89B5FA492695}" dt="2023-09-04T08:45:13.035" v="5203" actId="14100"/>
          <ac:spMkLst>
            <pc:docMk/>
            <pc:sldMk cId="4202175160" sldId="4260"/>
            <ac:spMk id="3" creationId="{8DBB82FA-78E9-46C7-B08F-C5CE240F4176}"/>
          </ac:spMkLst>
        </pc:spChg>
        <pc:picChg chg="mod">
          <ac:chgData name="Viviana Lazzarini (Health)" userId="4aca8cc5-2792-45ed-ba0f-734e37f65f37" providerId="ADAL" clId="{246A3412-1B76-4541-8CA6-89B5FA492695}" dt="2023-09-04T08:45:17.093" v="5204" actId="1076"/>
          <ac:picMkLst>
            <pc:docMk/>
            <pc:sldMk cId="4202175160" sldId="4260"/>
            <ac:picMk id="5" creationId="{BCB2EBC2-E164-4C75-8AED-023D5B6C413A}"/>
          </ac:picMkLst>
        </pc:picChg>
      </pc:sldChg>
      <pc:sldChg chg="modSp new mod modNotesTx">
        <pc:chgData name="Viviana Lazzarini (Health)" userId="4aca8cc5-2792-45ed-ba0f-734e37f65f37" providerId="ADAL" clId="{246A3412-1B76-4541-8CA6-89B5FA492695}" dt="2023-09-04T06:20:27.852" v="2824" actId="20577"/>
        <pc:sldMkLst>
          <pc:docMk/>
          <pc:sldMk cId="3737293177" sldId="4261"/>
        </pc:sldMkLst>
        <pc:spChg chg="mod">
          <ac:chgData name="Viviana Lazzarini (Health)" userId="4aca8cc5-2792-45ed-ba0f-734e37f65f37" providerId="ADAL" clId="{246A3412-1B76-4541-8CA6-89B5FA492695}" dt="2023-08-22T22:58:28.204" v="694" actId="20577"/>
          <ac:spMkLst>
            <pc:docMk/>
            <pc:sldMk cId="3737293177" sldId="4261"/>
            <ac:spMk id="2" creationId="{C62C0AFA-0DD7-FE5C-BA0E-649FFEA7DEF9}"/>
          </ac:spMkLst>
        </pc:spChg>
        <pc:spChg chg="mod">
          <ac:chgData name="Viviana Lazzarini (Health)" userId="4aca8cc5-2792-45ed-ba0f-734e37f65f37" providerId="ADAL" clId="{246A3412-1B76-4541-8CA6-89B5FA492695}" dt="2023-09-04T06:20:27.852" v="2824" actId="20577"/>
          <ac:spMkLst>
            <pc:docMk/>
            <pc:sldMk cId="3737293177" sldId="4261"/>
            <ac:spMk id="3" creationId="{DADDA78E-D271-79FD-65CC-C173D70BEDE7}"/>
          </ac:spMkLst>
        </pc:spChg>
      </pc:sldChg>
      <pc:sldChg chg="modSp new del mod ord">
        <pc:chgData name="Viviana Lazzarini (Health)" userId="4aca8cc5-2792-45ed-ba0f-734e37f65f37" providerId="ADAL" clId="{246A3412-1B76-4541-8CA6-89B5FA492695}" dt="2023-09-13T04:55:27.909" v="6928" actId="2696"/>
        <pc:sldMkLst>
          <pc:docMk/>
          <pc:sldMk cId="4280476908" sldId="4262"/>
        </pc:sldMkLst>
        <pc:spChg chg="mod">
          <ac:chgData name="Viviana Lazzarini (Health)" userId="4aca8cc5-2792-45ed-ba0f-734e37f65f37" providerId="ADAL" clId="{246A3412-1B76-4541-8CA6-89B5FA492695}" dt="2023-09-06T00:26:54.462" v="6883" actId="20577"/>
          <ac:spMkLst>
            <pc:docMk/>
            <pc:sldMk cId="4280476908" sldId="4262"/>
            <ac:spMk id="2" creationId="{EA369C17-86A7-5557-3FC2-7FCF33922B13}"/>
          </ac:spMkLst>
        </pc:spChg>
      </pc:sldChg>
      <pc:sldChg chg="add">
        <pc:chgData name="Viviana Lazzarini (Health)" userId="4aca8cc5-2792-45ed-ba0f-734e37f65f37" providerId="ADAL" clId="{246A3412-1B76-4541-8CA6-89B5FA492695}" dt="2023-09-13T04:55:24.155" v="6927"/>
        <pc:sldMkLst>
          <pc:docMk/>
          <pc:sldMk cId="3537725925" sldId="4263"/>
        </pc:sldMkLst>
      </pc:sldChg>
      <pc:sldChg chg="modSp new mod">
        <pc:chgData name="Viviana Lazzarini (Health)" userId="4aca8cc5-2792-45ed-ba0f-734e37f65f37" providerId="ADAL" clId="{246A3412-1B76-4541-8CA6-89B5FA492695}" dt="2023-09-13T04:59:04.189" v="6962" actId="5793"/>
        <pc:sldMkLst>
          <pc:docMk/>
          <pc:sldMk cId="473791920" sldId="4264"/>
        </pc:sldMkLst>
        <pc:spChg chg="mod">
          <ac:chgData name="Viviana Lazzarini (Health)" userId="4aca8cc5-2792-45ed-ba0f-734e37f65f37" providerId="ADAL" clId="{246A3412-1B76-4541-8CA6-89B5FA492695}" dt="2023-09-13T04:58:31.752" v="6958" actId="20577"/>
          <ac:spMkLst>
            <pc:docMk/>
            <pc:sldMk cId="473791920" sldId="4264"/>
            <ac:spMk id="2" creationId="{93299A91-4315-1E85-E2F0-19A92336A87A}"/>
          </ac:spMkLst>
        </pc:spChg>
        <pc:spChg chg="mod">
          <ac:chgData name="Viviana Lazzarini (Health)" userId="4aca8cc5-2792-45ed-ba0f-734e37f65f37" providerId="ADAL" clId="{246A3412-1B76-4541-8CA6-89B5FA492695}" dt="2023-09-13T04:59:04.189" v="6962" actId="5793"/>
          <ac:spMkLst>
            <pc:docMk/>
            <pc:sldMk cId="473791920" sldId="4264"/>
            <ac:spMk id="3" creationId="{88E3F3BF-5986-33DE-EA31-815A9474FBEF}"/>
          </ac:spMkLst>
        </pc:spChg>
      </pc:sldChg>
      <pc:sldChg chg="modSp new mod">
        <pc:chgData name="Viviana Lazzarini (Health)" userId="4aca8cc5-2792-45ed-ba0f-734e37f65f37" providerId="ADAL" clId="{246A3412-1B76-4541-8CA6-89B5FA492695}" dt="2023-09-13T05:04:22.150" v="7116" actId="20577"/>
        <pc:sldMkLst>
          <pc:docMk/>
          <pc:sldMk cId="2806339552" sldId="4265"/>
        </pc:sldMkLst>
        <pc:spChg chg="mod">
          <ac:chgData name="Viviana Lazzarini (Health)" userId="4aca8cc5-2792-45ed-ba0f-734e37f65f37" providerId="ADAL" clId="{246A3412-1B76-4541-8CA6-89B5FA492695}" dt="2023-09-13T05:04:22.150" v="7116" actId="20577"/>
          <ac:spMkLst>
            <pc:docMk/>
            <pc:sldMk cId="2806339552" sldId="4265"/>
            <ac:spMk id="2" creationId="{ED8794CB-C55B-1018-B79C-9ADC374C5AB3}"/>
          </ac:spMkLst>
        </pc:spChg>
      </pc:sldChg>
      <pc:sldChg chg="modSp add mod">
        <pc:chgData name="Viviana Lazzarini (Health)" userId="4aca8cc5-2792-45ed-ba0f-734e37f65f37" providerId="ADAL" clId="{246A3412-1B76-4541-8CA6-89B5FA492695}" dt="2023-09-13T05:09:50.857" v="7388" actId="20577"/>
        <pc:sldMkLst>
          <pc:docMk/>
          <pc:sldMk cId="1024202593" sldId="4266"/>
        </pc:sldMkLst>
        <pc:spChg chg="mod">
          <ac:chgData name="Viviana Lazzarini (Health)" userId="4aca8cc5-2792-45ed-ba0f-734e37f65f37" providerId="ADAL" clId="{246A3412-1B76-4541-8CA6-89B5FA492695}" dt="2023-09-13T05:09:50.857" v="7388" actId="20577"/>
          <ac:spMkLst>
            <pc:docMk/>
            <pc:sldMk cId="1024202593" sldId="4266"/>
            <ac:spMk id="2" creationId="{00000000-0000-0000-0000-000000000000}"/>
          </ac:spMkLst>
        </pc:spChg>
        <pc:spChg chg="mod">
          <ac:chgData name="Viviana Lazzarini (Health)" userId="4aca8cc5-2792-45ed-ba0f-734e37f65f37" providerId="ADAL" clId="{246A3412-1B76-4541-8CA6-89B5FA492695}" dt="2023-09-13T05:05:40.303" v="7168" actId="6549"/>
          <ac:spMkLst>
            <pc:docMk/>
            <pc:sldMk cId="1024202593" sldId="4266"/>
            <ac:spMk id="4" creationId="{0578BAB2-551F-4D23-93BB-9B002E1DB8D2}"/>
          </ac:spMkLst>
        </pc:spChg>
      </pc:sldChg>
    </pc:docChg>
  </pc:docChgLst>
  <pc:docChgLst>
    <pc:chgData name="Melissa Wernert (Health)" userId="ae85b7e0-ff48-4d9f-9d3b-46c0ce244ce7" providerId="ADAL" clId="{50EFAC04-4DD3-4979-B9A7-41453DC2D7E3}"/>
    <pc:docChg chg="undo redo custSel addSld delSld modSld sldOrd">
      <pc:chgData name="Melissa Wernert (Health)" userId="ae85b7e0-ff48-4d9f-9d3b-46c0ce244ce7" providerId="ADAL" clId="{50EFAC04-4DD3-4979-B9A7-41453DC2D7E3}" dt="2023-09-18T04:39:42.345" v="2156" actId="20577"/>
      <pc:docMkLst>
        <pc:docMk/>
      </pc:docMkLst>
      <pc:sldChg chg="modSp mod">
        <pc:chgData name="Melissa Wernert (Health)" userId="ae85b7e0-ff48-4d9f-9d3b-46c0ce244ce7" providerId="ADAL" clId="{50EFAC04-4DD3-4979-B9A7-41453DC2D7E3}" dt="2023-09-18T00:00:46.464" v="1733" actId="20577"/>
        <pc:sldMkLst>
          <pc:docMk/>
          <pc:sldMk cId="0" sldId="267"/>
        </pc:sldMkLst>
        <pc:spChg chg="mod">
          <ac:chgData name="Melissa Wernert (Health)" userId="ae85b7e0-ff48-4d9f-9d3b-46c0ce244ce7" providerId="ADAL" clId="{50EFAC04-4DD3-4979-B9A7-41453DC2D7E3}" dt="2023-09-18T00:00:46.464" v="1733" actId="20577"/>
          <ac:spMkLst>
            <pc:docMk/>
            <pc:sldMk cId="0" sldId="267"/>
            <ac:spMk id="8195" creationId="{00000000-0000-0000-0000-000000000000}"/>
          </ac:spMkLst>
        </pc:spChg>
      </pc:sldChg>
      <pc:sldChg chg="modSp mod">
        <pc:chgData name="Melissa Wernert (Health)" userId="ae85b7e0-ff48-4d9f-9d3b-46c0ce244ce7" providerId="ADAL" clId="{50EFAC04-4DD3-4979-B9A7-41453DC2D7E3}" dt="2023-09-05T23:52:11.147" v="451" actId="14100"/>
        <pc:sldMkLst>
          <pc:docMk/>
          <pc:sldMk cId="61457020" sldId="274"/>
        </pc:sldMkLst>
        <pc:spChg chg="mod">
          <ac:chgData name="Melissa Wernert (Health)" userId="ae85b7e0-ff48-4d9f-9d3b-46c0ce244ce7" providerId="ADAL" clId="{50EFAC04-4DD3-4979-B9A7-41453DC2D7E3}" dt="2023-09-05T23:52:11.147" v="451" actId="14100"/>
          <ac:spMkLst>
            <pc:docMk/>
            <pc:sldMk cId="61457020" sldId="274"/>
            <ac:spMk id="3" creationId="{F0892C42-4BE9-4C03-8CCC-8CAF617B1DD5}"/>
          </ac:spMkLst>
        </pc:spChg>
      </pc:sldChg>
      <pc:sldChg chg="modSp mod">
        <pc:chgData name="Melissa Wernert (Health)" userId="ae85b7e0-ff48-4d9f-9d3b-46c0ce244ce7" providerId="ADAL" clId="{50EFAC04-4DD3-4979-B9A7-41453DC2D7E3}" dt="2023-09-14T02:51:56.495" v="1597" actId="20577"/>
        <pc:sldMkLst>
          <pc:docMk/>
          <pc:sldMk cId="3614424329" sldId="275"/>
        </pc:sldMkLst>
        <pc:spChg chg="mod">
          <ac:chgData name="Melissa Wernert (Health)" userId="ae85b7e0-ff48-4d9f-9d3b-46c0ce244ce7" providerId="ADAL" clId="{50EFAC04-4DD3-4979-B9A7-41453DC2D7E3}" dt="2023-09-14T02:51:56.495" v="1597" actId="20577"/>
          <ac:spMkLst>
            <pc:docMk/>
            <pc:sldMk cId="3614424329" sldId="275"/>
            <ac:spMk id="6" creationId="{51154EDB-DEF1-4D36-B94A-883C8DC5BC61}"/>
          </ac:spMkLst>
        </pc:spChg>
      </pc:sldChg>
      <pc:sldChg chg="modSp mod">
        <pc:chgData name="Melissa Wernert (Health)" userId="ae85b7e0-ff48-4d9f-9d3b-46c0ce244ce7" providerId="ADAL" clId="{50EFAC04-4DD3-4979-B9A7-41453DC2D7E3}" dt="2023-09-05T23:57:14.397" v="483" actId="20577"/>
        <pc:sldMkLst>
          <pc:docMk/>
          <pc:sldMk cId="1585838353" sldId="319"/>
        </pc:sldMkLst>
        <pc:spChg chg="mod">
          <ac:chgData name="Melissa Wernert (Health)" userId="ae85b7e0-ff48-4d9f-9d3b-46c0ce244ce7" providerId="ADAL" clId="{50EFAC04-4DD3-4979-B9A7-41453DC2D7E3}" dt="2023-09-05T23:57:14.397" v="483" actId="20577"/>
          <ac:spMkLst>
            <pc:docMk/>
            <pc:sldMk cId="1585838353" sldId="319"/>
            <ac:spMk id="5" creationId="{00000000-0000-0000-0000-000000000000}"/>
          </ac:spMkLst>
        </pc:spChg>
      </pc:sldChg>
      <pc:sldChg chg="modSp mod">
        <pc:chgData name="Melissa Wernert (Health)" userId="ae85b7e0-ff48-4d9f-9d3b-46c0ce244ce7" providerId="ADAL" clId="{50EFAC04-4DD3-4979-B9A7-41453DC2D7E3}" dt="2023-09-14T02:49:01.811" v="1590" actId="20577"/>
        <pc:sldMkLst>
          <pc:docMk/>
          <pc:sldMk cId="1331053812" sldId="407"/>
        </pc:sldMkLst>
        <pc:spChg chg="mod">
          <ac:chgData name="Melissa Wernert (Health)" userId="ae85b7e0-ff48-4d9f-9d3b-46c0ce244ce7" providerId="ADAL" clId="{50EFAC04-4DD3-4979-B9A7-41453DC2D7E3}" dt="2023-09-14T02:49:01.811" v="1590" actId="20577"/>
          <ac:spMkLst>
            <pc:docMk/>
            <pc:sldMk cId="1331053812" sldId="407"/>
            <ac:spMk id="20" creationId="{5E97AB31-A93D-3D60-38CF-24B4C49A7931}"/>
          </ac:spMkLst>
        </pc:spChg>
      </pc:sldChg>
      <pc:sldChg chg="modSp mod">
        <pc:chgData name="Melissa Wernert (Health)" userId="ae85b7e0-ff48-4d9f-9d3b-46c0ce244ce7" providerId="ADAL" clId="{50EFAC04-4DD3-4979-B9A7-41453DC2D7E3}" dt="2023-09-18T00:07:38.024" v="1747" actId="14100"/>
        <pc:sldMkLst>
          <pc:docMk/>
          <pc:sldMk cId="3126175020" sldId="433"/>
        </pc:sldMkLst>
        <pc:spChg chg="mod">
          <ac:chgData name="Melissa Wernert (Health)" userId="ae85b7e0-ff48-4d9f-9d3b-46c0ce244ce7" providerId="ADAL" clId="{50EFAC04-4DD3-4979-B9A7-41453DC2D7E3}" dt="2023-09-12T23:31:43.054" v="631" actId="20577"/>
          <ac:spMkLst>
            <pc:docMk/>
            <pc:sldMk cId="3126175020" sldId="433"/>
            <ac:spMk id="2" creationId="{00000000-0000-0000-0000-000000000000}"/>
          </ac:spMkLst>
        </pc:spChg>
        <pc:spChg chg="mod">
          <ac:chgData name="Melissa Wernert (Health)" userId="ae85b7e0-ff48-4d9f-9d3b-46c0ce244ce7" providerId="ADAL" clId="{50EFAC04-4DD3-4979-B9A7-41453DC2D7E3}" dt="2023-09-18T00:07:38.024" v="1747" actId="14100"/>
          <ac:spMkLst>
            <pc:docMk/>
            <pc:sldMk cId="3126175020" sldId="433"/>
            <ac:spMk id="4" creationId="{0578BAB2-551F-4D23-93BB-9B002E1DB8D2}"/>
          </ac:spMkLst>
        </pc:spChg>
      </pc:sldChg>
      <pc:sldChg chg="modSp mod">
        <pc:chgData name="Melissa Wernert (Health)" userId="ae85b7e0-ff48-4d9f-9d3b-46c0ce244ce7" providerId="ADAL" clId="{50EFAC04-4DD3-4979-B9A7-41453DC2D7E3}" dt="2023-09-14T00:42:04.022" v="1534" actId="20577"/>
        <pc:sldMkLst>
          <pc:docMk/>
          <pc:sldMk cId="2390703239" sldId="434"/>
        </pc:sldMkLst>
        <pc:spChg chg="mod">
          <ac:chgData name="Melissa Wernert (Health)" userId="ae85b7e0-ff48-4d9f-9d3b-46c0ce244ce7" providerId="ADAL" clId="{50EFAC04-4DD3-4979-B9A7-41453DC2D7E3}" dt="2023-09-14T00:42:04.022" v="1534" actId="20577"/>
          <ac:spMkLst>
            <pc:docMk/>
            <pc:sldMk cId="2390703239" sldId="434"/>
            <ac:spMk id="3" creationId="{00000000-0000-0000-0000-000000000000}"/>
          </ac:spMkLst>
        </pc:spChg>
      </pc:sldChg>
      <pc:sldChg chg="modSp mod">
        <pc:chgData name="Melissa Wernert (Health)" userId="ae85b7e0-ff48-4d9f-9d3b-46c0ce244ce7" providerId="ADAL" clId="{50EFAC04-4DD3-4979-B9A7-41453DC2D7E3}" dt="2023-09-06T00:27:58.965" v="565" actId="12"/>
        <pc:sldMkLst>
          <pc:docMk/>
          <pc:sldMk cId="4282390962" sldId="435"/>
        </pc:sldMkLst>
        <pc:spChg chg="mod">
          <ac:chgData name="Melissa Wernert (Health)" userId="ae85b7e0-ff48-4d9f-9d3b-46c0ce244ce7" providerId="ADAL" clId="{50EFAC04-4DD3-4979-B9A7-41453DC2D7E3}" dt="2023-09-06T00:27:58.965" v="565" actId="12"/>
          <ac:spMkLst>
            <pc:docMk/>
            <pc:sldMk cId="4282390962" sldId="435"/>
            <ac:spMk id="5" creationId="{EAA31222-7918-8AC0-BEE6-C1BF993A6B0E}"/>
          </ac:spMkLst>
        </pc:spChg>
      </pc:sldChg>
      <pc:sldChg chg="modSp mod">
        <pc:chgData name="Melissa Wernert (Health)" userId="ae85b7e0-ff48-4d9f-9d3b-46c0ce244ce7" providerId="ADAL" clId="{50EFAC04-4DD3-4979-B9A7-41453DC2D7E3}" dt="2023-09-06T00:25:19.219" v="564" actId="20577"/>
        <pc:sldMkLst>
          <pc:docMk/>
          <pc:sldMk cId="30118479" sldId="436"/>
        </pc:sldMkLst>
        <pc:spChg chg="mod">
          <ac:chgData name="Melissa Wernert (Health)" userId="ae85b7e0-ff48-4d9f-9d3b-46c0ce244ce7" providerId="ADAL" clId="{50EFAC04-4DD3-4979-B9A7-41453DC2D7E3}" dt="2023-09-06T00:25:19.219" v="564" actId="20577"/>
          <ac:spMkLst>
            <pc:docMk/>
            <pc:sldMk cId="30118479" sldId="436"/>
            <ac:spMk id="3" creationId="{54E0927A-56EF-4C82-800A-8C4E93C96D59}"/>
          </ac:spMkLst>
        </pc:spChg>
      </pc:sldChg>
      <pc:sldChg chg="modSp mod">
        <pc:chgData name="Melissa Wernert (Health)" userId="ae85b7e0-ff48-4d9f-9d3b-46c0ce244ce7" providerId="ADAL" clId="{50EFAC04-4DD3-4979-B9A7-41453DC2D7E3}" dt="2023-09-14T03:04:51.227" v="1618" actId="20577"/>
        <pc:sldMkLst>
          <pc:docMk/>
          <pc:sldMk cId="2356885251" sldId="437"/>
        </pc:sldMkLst>
        <pc:spChg chg="mod">
          <ac:chgData name="Melissa Wernert (Health)" userId="ae85b7e0-ff48-4d9f-9d3b-46c0ce244ce7" providerId="ADAL" clId="{50EFAC04-4DD3-4979-B9A7-41453DC2D7E3}" dt="2023-09-14T03:04:51.227" v="1618" actId="20577"/>
          <ac:spMkLst>
            <pc:docMk/>
            <pc:sldMk cId="2356885251" sldId="437"/>
            <ac:spMk id="3" creationId="{1920E699-617A-4ABC-B7CD-E3CD0E8909CE}"/>
          </ac:spMkLst>
        </pc:spChg>
      </pc:sldChg>
      <pc:sldChg chg="modSp mod">
        <pc:chgData name="Melissa Wernert (Health)" userId="ae85b7e0-ff48-4d9f-9d3b-46c0ce244ce7" providerId="ADAL" clId="{50EFAC04-4DD3-4979-B9A7-41453DC2D7E3}" dt="2023-09-18T02:38:28.938" v="1751" actId="20577"/>
        <pc:sldMkLst>
          <pc:docMk/>
          <pc:sldMk cId="2848247282" sldId="440"/>
        </pc:sldMkLst>
        <pc:spChg chg="mod">
          <ac:chgData name="Melissa Wernert (Health)" userId="ae85b7e0-ff48-4d9f-9d3b-46c0ce244ce7" providerId="ADAL" clId="{50EFAC04-4DD3-4979-B9A7-41453DC2D7E3}" dt="2023-09-18T02:38:28.938" v="1751" actId="20577"/>
          <ac:spMkLst>
            <pc:docMk/>
            <pc:sldMk cId="2848247282" sldId="440"/>
            <ac:spMk id="7" creationId="{EB4B307E-0A15-9B79-64E9-BE7CD1B11682}"/>
          </ac:spMkLst>
        </pc:spChg>
      </pc:sldChg>
      <pc:sldChg chg="modNotesTx">
        <pc:chgData name="Melissa Wernert (Health)" userId="ae85b7e0-ff48-4d9f-9d3b-46c0ce244ce7" providerId="ADAL" clId="{50EFAC04-4DD3-4979-B9A7-41453DC2D7E3}" dt="2023-09-06T00:28:26.446" v="566" actId="5793"/>
        <pc:sldMkLst>
          <pc:docMk/>
          <pc:sldMk cId="2849589859" sldId="441"/>
        </pc:sldMkLst>
      </pc:sldChg>
      <pc:sldChg chg="modSp mod">
        <pc:chgData name="Melissa Wernert (Health)" userId="ae85b7e0-ff48-4d9f-9d3b-46c0ce244ce7" providerId="ADAL" clId="{50EFAC04-4DD3-4979-B9A7-41453DC2D7E3}" dt="2023-09-18T02:43:37.288" v="1764" actId="20577"/>
        <pc:sldMkLst>
          <pc:docMk/>
          <pc:sldMk cId="936232466" sldId="4237"/>
        </pc:sldMkLst>
        <pc:spChg chg="mod">
          <ac:chgData name="Melissa Wernert (Health)" userId="ae85b7e0-ff48-4d9f-9d3b-46c0ce244ce7" providerId="ADAL" clId="{50EFAC04-4DD3-4979-B9A7-41453DC2D7E3}" dt="2023-09-18T02:43:37.288" v="1764" actId="20577"/>
          <ac:spMkLst>
            <pc:docMk/>
            <pc:sldMk cId="936232466" sldId="4237"/>
            <ac:spMk id="3" creationId="{F0892C42-4BE9-4C03-8CCC-8CAF617B1DD5}"/>
          </ac:spMkLst>
        </pc:spChg>
      </pc:sldChg>
      <pc:sldChg chg="modSp mod">
        <pc:chgData name="Melissa Wernert (Health)" userId="ae85b7e0-ff48-4d9f-9d3b-46c0ce244ce7" providerId="ADAL" clId="{50EFAC04-4DD3-4979-B9A7-41453DC2D7E3}" dt="2023-09-06T00:07:16.554" v="543" actId="20577"/>
        <pc:sldMkLst>
          <pc:docMk/>
          <pc:sldMk cId="3078103687" sldId="4240"/>
        </pc:sldMkLst>
        <pc:spChg chg="mod">
          <ac:chgData name="Melissa Wernert (Health)" userId="ae85b7e0-ff48-4d9f-9d3b-46c0ce244ce7" providerId="ADAL" clId="{50EFAC04-4DD3-4979-B9A7-41453DC2D7E3}" dt="2023-09-06T00:03:19.057" v="540" actId="20577"/>
          <ac:spMkLst>
            <pc:docMk/>
            <pc:sldMk cId="3078103687" sldId="4240"/>
            <ac:spMk id="2" creationId="{1D6C3B91-2BA5-48A9-BB5E-40FE60D67F5E}"/>
          </ac:spMkLst>
        </pc:spChg>
        <pc:spChg chg="mod">
          <ac:chgData name="Melissa Wernert (Health)" userId="ae85b7e0-ff48-4d9f-9d3b-46c0ce244ce7" providerId="ADAL" clId="{50EFAC04-4DD3-4979-B9A7-41453DC2D7E3}" dt="2023-09-06T00:07:16.554" v="543" actId="20577"/>
          <ac:spMkLst>
            <pc:docMk/>
            <pc:sldMk cId="3078103687" sldId="4240"/>
            <ac:spMk id="3" creationId="{5C9DFA42-221B-4AA9-B7AE-1D0F518D463F}"/>
          </ac:spMkLst>
        </pc:spChg>
      </pc:sldChg>
      <pc:sldChg chg="modSp mod">
        <pc:chgData name="Melissa Wernert (Health)" userId="ae85b7e0-ff48-4d9f-9d3b-46c0ce244ce7" providerId="ADAL" clId="{50EFAC04-4DD3-4979-B9A7-41453DC2D7E3}" dt="2023-09-06T00:08:07.135" v="545" actId="2711"/>
        <pc:sldMkLst>
          <pc:docMk/>
          <pc:sldMk cId="3656890591" sldId="4241"/>
        </pc:sldMkLst>
        <pc:spChg chg="mod">
          <ac:chgData name="Melissa Wernert (Health)" userId="ae85b7e0-ff48-4d9f-9d3b-46c0ce244ce7" providerId="ADAL" clId="{50EFAC04-4DD3-4979-B9A7-41453DC2D7E3}" dt="2023-09-06T00:08:07.135" v="545" actId="2711"/>
          <ac:spMkLst>
            <pc:docMk/>
            <pc:sldMk cId="3656890591" sldId="4241"/>
            <ac:spMk id="3" creationId="{DE1A06D8-1C12-4854-A067-BB2ABEBD135F}"/>
          </ac:spMkLst>
        </pc:spChg>
      </pc:sldChg>
      <pc:sldChg chg="modSp mod modNotesTx">
        <pc:chgData name="Melissa Wernert (Health)" userId="ae85b7e0-ff48-4d9f-9d3b-46c0ce244ce7" providerId="ADAL" clId="{50EFAC04-4DD3-4979-B9A7-41453DC2D7E3}" dt="2023-09-05T23:54:17.642" v="480" actId="20577"/>
        <pc:sldMkLst>
          <pc:docMk/>
          <pc:sldMk cId="569873955" sldId="4244"/>
        </pc:sldMkLst>
        <pc:spChg chg="mod">
          <ac:chgData name="Melissa Wernert (Health)" userId="ae85b7e0-ff48-4d9f-9d3b-46c0ce244ce7" providerId="ADAL" clId="{50EFAC04-4DD3-4979-B9A7-41453DC2D7E3}" dt="2023-09-05T23:54:17.642" v="480" actId="20577"/>
          <ac:spMkLst>
            <pc:docMk/>
            <pc:sldMk cId="569873955" sldId="4244"/>
            <ac:spMk id="4" creationId="{1D7BC6A4-6135-4FFC-8AE4-501239485C38}"/>
          </ac:spMkLst>
        </pc:spChg>
      </pc:sldChg>
      <pc:sldChg chg="modSp mod">
        <pc:chgData name="Melissa Wernert (Health)" userId="ae85b7e0-ff48-4d9f-9d3b-46c0ce244ce7" providerId="ADAL" clId="{50EFAC04-4DD3-4979-B9A7-41453DC2D7E3}" dt="2023-09-05T23:54:49.133" v="482" actId="20577"/>
        <pc:sldMkLst>
          <pc:docMk/>
          <pc:sldMk cId="3532149415" sldId="4245"/>
        </pc:sldMkLst>
        <pc:spChg chg="mod">
          <ac:chgData name="Melissa Wernert (Health)" userId="ae85b7e0-ff48-4d9f-9d3b-46c0ce244ce7" providerId="ADAL" clId="{50EFAC04-4DD3-4979-B9A7-41453DC2D7E3}" dt="2023-09-05T23:54:49.133" v="482" actId="20577"/>
          <ac:spMkLst>
            <pc:docMk/>
            <pc:sldMk cId="3532149415" sldId="4245"/>
            <ac:spMk id="4" creationId="{7EF9F0C1-181D-48E9-91E9-620F542A7271}"/>
          </ac:spMkLst>
        </pc:spChg>
      </pc:sldChg>
      <pc:sldChg chg="delSp modSp mod modNotesTx">
        <pc:chgData name="Melissa Wernert (Health)" userId="ae85b7e0-ff48-4d9f-9d3b-46c0ce244ce7" providerId="ADAL" clId="{50EFAC04-4DD3-4979-B9A7-41453DC2D7E3}" dt="2023-09-06T00:03:06.137" v="536" actId="20577"/>
        <pc:sldMkLst>
          <pc:docMk/>
          <pc:sldMk cId="2689989087" sldId="4246"/>
        </pc:sldMkLst>
        <pc:spChg chg="del">
          <ac:chgData name="Melissa Wernert (Health)" userId="ae85b7e0-ff48-4d9f-9d3b-46c0ce244ce7" providerId="ADAL" clId="{50EFAC04-4DD3-4979-B9A7-41453DC2D7E3}" dt="2023-09-06T00:01:04.467" v="505" actId="478"/>
          <ac:spMkLst>
            <pc:docMk/>
            <pc:sldMk cId="2689989087" sldId="4246"/>
            <ac:spMk id="5" creationId="{EEAB20C3-0E04-5FA8-A518-05B135256230}"/>
          </ac:spMkLst>
        </pc:spChg>
        <pc:graphicFrameChg chg="mod">
          <ac:chgData name="Melissa Wernert (Health)" userId="ae85b7e0-ff48-4d9f-9d3b-46c0ce244ce7" providerId="ADAL" clId="{50EFAC04-4DD3-4979-B9A7-41453DC2D7E3}" dt="2023-09-06T00:01:21.137" v="506"/>
          <ac:graphicFrameMkLst>
            <pc:docMk/>
            <pc:sldMk cId="2689989087" sldId="4246"/>
            <ac:graphicFrameMk id="6" creationId="{CA4AB205-5B41-60B7-47EB-34F5E8B84D89}"/>
          </ac:graphicFrameMkLst>
        </pc:graphicFrameChg>
      </pc:sldChg>
      <pc:sldChg chg="modSp mod">
        <pc:chgData name="Melissa Wernert (Health)" userId="ae85b7e0-ff48-4d9f-9d3b-46c0ce244ce7" providerId="ADAL" clId="{50EFAC04-4DD3-4979-B9A7-41453DC2D7E3}" dt="2023-09-18T00:00:19.119" v="1703" actId="14100"/>
        <pc:sldMkLst>
          <pc:docMk/>
          <pc:sldMk cId="48820906" sldId="4248"/>
        </pc:sldMkLst>
        <pc:spChg chg="mod">
          <ac:chgData name="Melissa Wernert (Health)" userId="ae85b7e0-ff48-4d9f-9d3b-46c0ce244ce7" providerId="ADAL" clId="{50EFAC04-4DD3-4979-B9A7-41453DC2D7E3}" dt="2023-09-18T00:00:19.119" v="1703" actId="14100"/>
          <ac:spMkLst>
            <pc:docMk/>
            <pc:sldMk cId="48820906" sldId="4248"/>
            <ac:spMk id="5" creationId="{8658AFB5-53F6-45CF-BD76-5DFC2D43FA39}"/>
          </ac:spMkLst>
        </pc:spChg>
      </pc:sldChg>
      <pc:sldChg chg="modSp mod">
        <pc:chgData name="Melissa Wernert (Health)" userId="ae85b7e0-ff48-4d9f-9d3b-46c0ce244ce7" providerId="ADAL" clId="{50EFAC04-4DD3-4979-B9A7-41453DC2D7E3}" dt="2023-09-14T02:55:55.757" v="1598" actId="20577"/>
        <pc:sldMkLst>
          <pc:docMk/>
          <pc:sldMk cId="2948228783" sldId="4251"/>
        </pc:sldMkLst>
        <pc:spChg chg="mod">
          <ac:chgData name="Melissa Wernert (Health)" userId="ae85b7e0-ff48-4d9f-9d3b-46c0ce244ce7" providerId="ADAL" clId="{50EFAC04-4DD3-4979-B9A7-41453DC2D7E3}" dt="2023-09-14T02:55:55.757" v="1598" actId="20577"/>
          <ac:spMkLst>
            <pc:docMk/>
            <pc:sldMk cId="2948228783" sldId="4251"/>
            <ac:spMk id="11" creationId="{6156134B-848D-40B9-83F7-1A7420DC8863}"/>
          </ac:spMkLst>
        </pc:spChg>
      </pc:sldChg>
      <pc:sldChg chg="modSp mod">
        <pc:chgData name="Melissa Wernert (Health)" userId="ae85b7e0-ff48-4d9f-9d3b-46c0ce244ce7" providerId="ADAL" clId="{50EFAC04-4DD3-4979-B9A7-41453DC2D7E3}" dt="2023-09-06T00:13:36.736" v="555" actId="313"/>
        <pc:sldMkLst>
          <pc:docMk/>
          <pc:sldMk cId="133542172" sldId="4252"/>
        </pc:sldMkLst>
        <pc:spChg chg="mod">
          <ac:chgData name="Melissa Wernert (Health)" userId="ae85b7e0-ff48-4d9f-9d3b-46c0ce244ce7" providerId="ADAL" clId="{50EFAC04-4DD3-4979-B9A7-41453DC2D7E3}" dt="2023-09-06T00:13:36.736" v="555" actId="313"/>
          <ac:spMkLst>
            <pc:docMk/>
            <pc:sldMk cId="133542172" sldId="4252"/>
            <ac:spMk id="11" creationId="{6156134B-848D-40B9-83F7-1A7420DC8863}"/>
          </ac:spMkLst>
        </pc:spChg>
      </pc:sldChg>
      <pc:sldChg chg="modSp mod">
        <pc:chgData name="Melissa Wernert (Health)" userId="ae85b7e0-ff48-4d9f-9d3b-46c0ce244ce7" providerId="ADAL" clId="{50EFAC04-4DD3-4979-B9A7-41453DC2D7E3}" dt="2023-09-14T02:57:53.754" v="1600" actId="948"/>
        <pc:sldMkLst>
          <pc:docMk/>
          <pc:sldMk cId="3216034587" sldId="4253"/>
        </pc:sldMkLst>
        <pc:spChg chg="mod">
          <ac:chgData name="Melissa Wernert (Health)" userId="ae85b7e0-ff48-4d9f-9d3b-46c0ce244ce7" providerId="ADAL" clId="{50EFAC04-4DD3-4979-B9A7-41453DC2D7E3}" dt="2023-09-14T02:57:53.754" v="1600" actId="948"/>
          <ac:spMkLst>
            <pc:docMk/>
            <pc:sldMk cId="3216034587" sldId="4253"/>
            <ac:spMk id="10" creationId="{17FAF0A3-84DE-4149-8545-E6DADE44526B}"/>
          </ac:spMkLst>
        </pc:spChg>
      </pc:sldChg>
      <pc:sldChg chg="modSp mod">
        <pc:chgData name="Melissa Wernert (Health)" userId="ae85b7e0-ff48-4d9f-9d3b-46c0ce244ce7" providerId="ADAL" clId="{50EFAC04-4DD3-4979-B9A7-41453DC2D7E3}" dt="2023-09-14T02:58:51.812" v="1602" actId="948"/>
        <pc:sldMkLst>
          <pc:docMk/>
          <pc:sldMk cId="2804958766" sldId="4254"/>
        </pc:sldMkLst>
        <pc:spChg chg="mod">
          <ac:chgData name="Melissa Wernert (Health)" userId="ae85b7e0-ff48-4d9f-9d3b-46c0ce244ce7" providerId="ADAL" clId="{50EFAC04-4DD3-4979-B9A7-41453DC2D7E3}" dt="2023-09-14T02:58:51.812" v="1602" actId="948"/>
          <ac:spMkLst>
            <pc:docMk/>
            <pc:sldMk cId="2804958766" sldId="4254"/>
            <ac:spMk id="11" creationId="{6156134B-848D-40B9-83F7-1A7420DC8863}"/>
          </ac:spMkLst>
        </pc:spChg>
      </pc:sldChg>
      <pc:sldChg chg="modSp mod">
        <pc:chgData name="Melissa Wernert (Health)" userId="ae85b7e0-ff48-4d9f-9d3b-46c0ce244ce7" providerId="ADAL" clId="{50EFAC04-4DD3-4979-B9A7-41453DC2D7E3}" dt="2023-09-14T02:59:44.452" v="1606" actId="1076"/>
        <pc:sldMkLst>
          <pc:docMk/>
          <pc:sldMk cId="3918045696" sldId="4255"/>
        </pc:sldMkLst>
        <pc:spChg chg="mod">
          <ac:chgData name="Melissa Wernert (Health)" userId="ae85b7e0-ff48-4d9f-9d3b-46c0ce244ce7" providerId="ADAL" clId="{50EFAC04-4DD3-4979-B9A7-41453DC2D7E3}" dt="2023-09-14T02:59:44.452" v="1606" actId="1076"/>
          <ac:spMkLst>
            <pc:docMk/>
            <pc:sldMk cId="3918045696" sldId="4255"/>
            <ac:spMk id="7" creationId="{28DAC2E7-656E-472F-B934-86F6B2617C9B}"/>
          </ac:spMkLst>
        </pc:spChg>
      </pc:sldChg>
      <pc:sldChg chg="modSp mod">
        <pc:chgData name="Melissa Wernert (Health)" userId="ae85b7e0-ff48-4d9f-9d3b-46c0ce244ce7" providerId="ADAL" clId="{50EFAC04-4DD3-4979-B9A7-41453DC2D7E3}" dt="2023-09-14T03:00:39.809" v="1612" actId="20577"/>
        <pc:sldMkLst>
          <pc:docMk/>
          <pc:sldMk cId="3906191450" sldId="4256"/>
        </pc:sldMkLst>
        <pc:spChg chg="mod">
          <ac:chgData name="Melissa Wernert (Health)" userId="ae85b7e0-ff48-4d9f-9d3b-46c0ce244ce7" providerId="ADAL" clId="{50EFAC04-4DD3-4979-B9A7-41453DC2D7E3}" dt="2023-09-14T03:00:39.809" v="1612" actId="20577"/>
          <ac:spMkLst>
            <pc:docMk/>
            <pc:sldMk cId="3906191450" sldId="4256"/>
            <ac:spMk id="4" creationId="{EF6D2DAB-786E-4BB2-B29F-8998B969A21B}"/>
          </ac:spMkLst>
        </pc:spChg>
      </pc:sldChg>
      <pc:sldChg chg="modSp mod">
        <pc:chgData name="Melissa Wernert (Health)" userId="ae85b7e0-ff48-4d9f-9d3b-46c0ce244ce7" providerId="ADAL" clId="{50EFAC04-4DD3-4979-B9A7-41453DC2D7E3}" dt="2023-09-14T00:44:15.868" v="1536" actId="108"/>
        <pc:sldMkLst>
          <pc:docMk/>
          <pc:sldMk cId="483819697" sldId="4257"/>
        </pc:sldMkLst>
        <pc:spChg chg="mod">
          <ac:chgData name="Melissa Wernert (Health)" userId="ae85b7e0-ff48-4d9f-9d3b-46c0ce244ce7" providerId="ADAL" clId="{50EFAC04-4DD3-4979-B9A7-41453DC2D7E3}" dt="2023-09-14T00:44:15.868" v="1536" actId="108"/>
          <ac:spMkLst>
            <pc:docMk/>
            <pc:sldMk cId="483819697" sldId="4257"/>
            <ac:spMk id="7" creationId="{28DAC2E7-656E-472F-B934-86F6B2617C9B}"/>
          </ac:spMkLst>
        </pc:spChg>
      </pc:sldChg>
      <pc:sldChg chg="modSp mod">
        <pc:chgData name="Melissa Wernert (Health)" userId="ae85b7e0-ff48-4d9f-9d3b-46c0ce244ce7" providerId="ADAL" clId="{50EFAC04-4DD3-4979-B9A7-41453DC2D7E3}" dt="2023-09-05T00:23:26.800" v="450" actId="20577"/>
        <pc:sldMkLst>
          <pc:docMk/>
          <pc:sldMk cId="4056246138" sldId="4259"/>
        </pc:sldMkLst>
        <pc:spChg chg="mod">
          <ac:chgData name="Melissa Wernert (Health)" userId="ae85b7e0-ff48-4d9f-9d3b-46c0ce244ce7" providerId="ADAL" clId="{50EFAC04-4DD3-4979-B9A7-41453DC2D7E3}" dt="2023-09-05T00:23:26.800" v="450" actId="20577"/>
          <ac:spMkLst>
            <pc:docMk/>
            <pc:sldMk cId="4056246138" sldId="4259"/>
            <ac:spMk id="3" creationId="{CCC73C62-AB17-46E9-8E76-2F327A256833}"/>
          </ac:spMkLst>
        </pc:spChg>
      </pc:sldChg>
      <pc:sldChg chg="modSp mod">
        <pc:chgData name="Melissa Wernert (Health)" userId="ae85b7e0-ff48-4d9f-9d3b-46c0ce244ce7" providerId="ADAL" clId="{50EFAC04-4DD3-4979-B9A7-41453DC2D7E3}" dt="2023-09-14T03:05:20.082" v="1621" actId="20577"/>
        <pc:sldMkLst>
          <pc:docMk/>
          <pc:sldMk cId="4202175160" sldId="4260"/>
        </pc:sldMkLst>
        <pc:spChg chg="mod">
          <ac:chgData name="Melissa Wernert (Health)" userId="ae85b7e0-ff48-4d9f-9d3b-46c0ce244ce7" providerId="ADAL" clId="{50EFAC04-4DD3-4979-B9A7-41453DC2D7E3}" dt="2023-09-14T03:05:20.082" v="1621" actId="20577"/>
          <ac:spMkLst>
            <pc:docMk/>
            <pc:sldMk cId="4202175160" sldId="4260"/>
            <ac:spMk id="3" creationId="{8DBB82FA-78E9-46C7-B08F-C5CE240F4176}"/>
          </ac:spMkLst>
        </pc:spChg>
      </pc:sldChg>
      <pc:sldChg chg="modSp mod modNotesTx">
        <pc:chgData name="Melissa Wernert (Health)" userId="ae85b7e0-ff48-4d9f-9d3b-46c0ce244ce7" providerId="ADAL" clId="{50EFAC04-4DD3-4979-B9A7-41453DC2D7E3}" dt="2023-09-14T02:42:56.311" v="1538" actId="20577"/>
        <pc:sldMkLst>
          <pc:docMk/>
          <pc:sldMk cId="3737293177" sldId="4261"/>
        </pc:sldMkLst>
        <pc:spChg chg="mod">
          <ac:chgData name="Melissa Wernert (Health)" userId="ae85b7e0-ff48-4d9f-9d3b-46c0ce244ce7" providerId="ADAL" clId="{50EFAC04-4DD3-4979-B9A7-41453DC2D7E3}" dt="2023-09-14T02:42:56.311" v="1538" actId="20577"/>
          <ac:spMkLst>
            <pc:docMk/>
            <pc:sldMk cId="3737293177" sldId="4261"/>
            <ac:spMk id="3" creationId="{DADDA78E-D271-79FD-65CC-C173D70BEDE7}"/>
          </ac:spMkLst>
        </pc:spChg>
      </pc:sldChg>
      <pc:sldChg chg="modSp add del mod">
        <pc:chgData name="Melissa Wernert (Health)" userId="ae85b7e0-ff48-4d9f-9d3b-46c0ce244ce7" providerId="ADAL" clId="{50EFAC04-4DD3-4979-B9A7-41453DC2D7E3}" dt="2023-09-12T23:31:22.885" v="618" actId="47"/>
        <pc:sldMkLst>
          <pc:docMk/>
          <pc:sldMk cId="2017948269" sldId="4263"/>
        </pc:sldMkLst>
        <pc:spChg chg="mod">
          <ac:chgData name="Melissa Wernert (Health)" userId="ae85b7e0-ff48-4d9f-9d3b-46c0ce244ce7" providerId="ADAL" clId="{50EFAC04-4DD3-4979-B9A7-41453DC2D7E3}" dt="2023-09-12T23:31:02.626" v="615" actId="20577"/>
          <ac:spMkLst>
            <pc:docMk/>
            <pc:sldMk cId="2017948269" sldId="4263"/>
            <ac:spMk id="2" creationId="{18363356-FFC9-4A5E-9DE3-5FF3FFDAC56F}"/>
          </ac:spMkLst>
        </pc:spChg>
      </pc:sldChg>
      <pc:sldChg chg="modSp add del mod ord">
        <pc:chgData name="Melissa Wernert (Health)" userId="ae85b7e0-ff48-4d9f-9d3b-46c0ce244ce7" providerId="ADAL" clId="{50EFAC04-4DD3-4979-B9A7-41453DC2D7E3}" dt="2023-09-14T03:35:35.160" v="1638" actId="2696"/>
        <pc:sldMkLst>
          <pc:docMk/>
          <pc:sldMk cId="3537725925" sldId="4263"/>
        </pc:sldMkLst>
        <pc:spChg chg="mod">
          <ac:chgData name="Melissa Wernert (Health)" userId="ae85b7e0-ff48-4d9f-9d3b-46c0ce244ce7" providerId="ADAL" clId="{50EFAC04-4DD3-4979-B9A7-41453DC2D7E3}" dt="2023-09-12T23:32:30.175" v="735" actId="14100"/>
          <ac:spMkLst>
            <pc:docMk/>
            <pc:sldMk cId="3537725925" sldId="4263"/>
            <ac:spMk id="2" creationId="{00000000-0000-0000-0000-000000000000}"/>
          </ac:spMkLst>
        </pc:spChg>
        <pc:spChg chg="mod">
          <ac:chgData name="Melissa Wernert (Health)" userId="ae85b7e0-ff48-4d9f-9d3b-46c0ce244ce7" providerId="ADAL" clId="{50EFAC04-4DD3-4979-B9A7-41453DC2D7E3}" dt="2023-09-12T23:32:20.309" v="733" actId="20577"/>
          <ac:spMkLst>
            <pc:docMk/>
            <pc:sldMk cId="3537725925" sldId="4263"/>
            <ac:spMk id="4" creationId="{0578BAB2-551F-4D23-93BB-9B002E1DB8D2}"/>
          </ac:spMkLst>
        </pc:spChg>
      </pc:sldChg>
      <pc:sldChg chg="new del">
        <pc:chgData name="Melissa Wernert (Health)" userId="ae85b7e0-ff48-4d9f-9d3b-46c0ce244ce7" providerId="ADAL" clId="{50EFAC04-4DD3-4979-B9A7-41453DC2D7E3}" dt="2023-09-12T23:31:16.690" v="617" actId="47"/>
        <pc:sldMkLst>
          <pc:docMk/>
          <pc:sldMk cId="2039478052" sldId="4264"/>
        </pc:sldMkLst>
      </pc:sldChg>
      <pc:sldChg chg="modSp add mod">
        <pc:chgData name="Melissa Wernert (Health)" userId="ae85b7e0-ff48-4d9f-9d3b-46c0ce244ce7" providerId="ADAL" clId="{50EFAC04-4DD3-4979-B9A7-41453DC2D7E3}" dt="2023-09-13T03:09:08.318" v="1117" actId="948"/>
        <pc:sldMkLst>
          <pc:docMk/>
          <pc:sldMk cId="3544392612" sldId="4264"/>
        </pc:sldMkLst>
        <pc:spChg chg="mod">
          <ac:chgData name="Melissa Wernert (Health)" userId="ae85b7e0-ff48-4d9f-9d3b-46c0ce244ce7" providerId="ADAL" clId="{50EFAC04-4DD3-4979-B9A7-41453DC2D7E3}" dt="2023-09-13T03:07:59.978" v="1078" actId="20577"/>
          <ac:spMkLst>
            <pc:docMk/>
            <pc:sldMk cId="3544392612" sldId="4264"/>
            <ac:spMk id="2" creationId="{31E6BAF8-CCDA-4759-81C8-5A8B60B3C77C}"/>
          </ac:spMkLst>
        </pc:spChg>
        <pc:spChg chg="mod">
          <ac:chgData name="Melissa Wernert (Health)" userId="ae85b7e0-ff48-4d9f-9d3b-46c0ce244ce7" providerId="ADAL" clId="{50EFAC04-4DD3-4979-B9A7-41453DC2D7E3}" dt="2023-09-13T03:09:08.318" v="1117" actId="948"/>
          <ac:spMkLst>
            <pc:docMk/>
            <pc:sldMk cId="3544392612" sldId="4264"/>
            <ac:spMk id="3" creationId="{CCC73C62-AB17-46E9-8E76-2F327A256833}"/>
          </ac:spMkLst>
        </pc:spChg>
      </pc:sldChg>
      <pc:sldChg chg="modSp mod">
        <pc:chgData name="Melissa Wernert (Health)" userId="ae85b7e0-ff48-4d9f-9d3b-46c0ce244ce7" providerId="ADAL" clId="{50EFAC04-4DD3-4979-B9A7-41453DC2D7E3}" dt="2023-09-18T04:33:12.378" v="2002" actId="948"/>
        <pc:sldMkLst>
          <pc:docMk/>
          <pc:sldMk cId="2806339552" sldId="4265"/>
        </pc:sldMkLst>
        <pc:spChg chg="mod">
          <ac:chgData name="Melissa Wernert (Health)" userId="ae85b7e0-ff48-4d9f-9d3b-46c0ce244ce7" providerId="ADAL" clId="{50EFAC04-4DD3-4979-B9A7-41453DC2D7E3}" dt="2023-09-18T04:25:36.585" v="1851" actId="5793"/>
          <ac:spMkLst>
            <pc:docMk/>
            <pc:sldMk cId="2806339552" sldId="4265"/>
            <ac:spMk id="2" creationId="{ED8794CB-C55B-1018-B79C-9ADC374C5AB3}"/>
          </ac:spMkLst>
        </pc:spChg>
        <pc:spChg chg="mod">
          <ac:chgData name="Melissa Wernert (Health)" userId="ae85b7e0-ff48-4d9f-9d3b-46c0ce244ce7" providerId="ADAL" clId="{50EFAC04-4DD3-4979-B9A7-41453DC2D7E3}" dt="2023-09-18T04:33:12.378" v="2002" actId="948"/>
          <ac:spMkLst>
            <pc:docMk/>
            <pc:sldMk cId="2806339552" sldId="4265"/>
            <ac:spMk id="3" creationId="{5258F121-2BF6-7F5B-BBBE-D57904A0FDDC}"/>
          </ac:spMkLst>
        </pc:spChg>
      </pc:sldChg>
      <pc:sldChg chg="modSp mod">
        <pc:chgData name="Melissa Wernert (Health)" userId="ae85b7e0-ff48-4d9f-9d3b-46c0ce244ce7" providerId="ADAL" clId="{50EFAC04-4DD3-4979-B9A7-41453DC2D7E3}" dt="2023-09-18T00:07:52.273" v="1748" actId="14100"/>
        <pc:sldMkLst>
          <pc:docMk/>
          <pc:sldMk cId="1024202593" sldId="4266"/>
        </pc:sldMkLst>
        <pc:spChg chg="mod">
          <ac:chgData name="Melissa Wernert (Health)" userId="ae85b7e0-ff48-4d9f-9d3b-46c0ce244ce7" providerId="ADAL" clId="{50EFAC04-4DD3-4979-B9A7-41453DC2D7E3}" dt="2023-09-17T23:56:14.555" v="1657" actId="20577"/>
          <ac:spMkLst>
            <pc:docMk/>
            <pc:sldMk cId="1024202593" sldId="4266"/>
            <ac:spMk id="2" creationId="{00000000-0000-0000-0000-000000000000}"/>
          </ac:spMkLst>
        </pc:spChg>
        <pc:spChg chg="mod">
          <ac:chgData name="Melissa Wernert (Health)" userId="ae85b7e0-ff48-4d9f-9d3b-46c0ce244ce7" providerId="ADAL" clId="{50EFAC04-4DD3-4979-B9A7-41453DC2D7E3}" dt="2023-09-18T00:07:52.273" v="1748" actId="14100"/>
          <ac:spMkLst>
            <pc:docMk/>
            <pc:sldMk cId="1024202593" sldId="4266"/>
            <ac:spMk id="4" creationId="{0578BAB2-551F-4D23-93BB-9B002E1DB8D2}"/>
          </ac:spMkLst>
        </pc:spChg>
      </pc:sldChg>
      <pc:sldChg chg="modSp mod">
        <pc:chgData name="Melissa Wernert (Health)" userId="ae85b7e0-ff48-4d9f-9d3b-46c0ce244ce7" providerId="ADAL" clId="{50EFAC04-4DD3-4979-B9A7-41453DC2D7E3}" dt="2023-09-14T02:47:57.406" v="1587" actId="1038"/>
        <pc:sldMkLst>
          <pc:docMk/>
          <pc:sldMk cId="0" sldId="4267"/>
        </pc:sldMkLst>
        <pc:spChg chg="mod">
          <ac:chgData name="Melissa Wernert (Health)" userId="ae85b7e0-ff48-4d9f-9d3b-46c0ce244ce7" providerId="ADAL" clId="{50EFAC04-4DD3-4979-B9A7-41453DC2D7E3}" dt="2023-09-14T02:47:57.406" v="1587" actId="1038"/>
          <ac:spMkLst>
            <pc:docMk/>
            <pc:sldMk cId="0" sldId="4267"/>
            <ac:spMk id="8195" creationId="{00000000-0000-0000-0000-000000000000}"/>
          </ac:spMkLst>
        </pc:spChg>
      </pc:sldChg>
      <pc:sldChg chg="del">
        <pc:chgData name="Melissa Wernert (Health)" userId="ae85b7e0-ff48-4d9f-9d3b-46c0ce244ce7" providerId="ADAL" clId="{50EFAC04-4DD3-4979-B9A7-41453DC2D7E3}" dt="2023-09-13T23:43:53.026" v="1532" actId="47"/>
        <pc:sldMkLst>
          <pc:docMk/>
          <pc:sldMk cId="473791920" sldId="4268"/>
        </pc:sldMkLst>
      </pc:sldChg>
      <pc:sldChg chg="modSp add del mod">
        <pc:chgData name="Melissa Wernert (Health)" userId="ae85b7e0-ff48-4d9f-9d3b-46c0ce244ce7" providerId="ADAL" clId="{50EFAC04-4DD3-4979-B9A7-41453DC2D7E3}" dt="2023-09-18T04:35:33.465" v="2136" actId="2696"/>
        <pc:sldMkLst>
          <pc:docMk/>
          <pc:sldMk cId="2081659748" sldId="4268"/>
        </pc:sldMkLst>
        <pc:spChg chg="mod">
          <ac:chgData name="Melissa Wernert (Health)" userId="ae85b7e0-ff48-4d9f-9d3b-46c0ce244ce7" providerId="ADAL" clId="{50EFAC04-4DD3-4979-B9A7-41453DC2D7E3}" dt="2023-09-18T04:29:05.531" v="1906" actId="20577"/>
          <ac:spMkLst>
            <pc:docMk/>
            <pc:sldMk cId="2081659748" sldId="4268"/>
            <ac:spMk id="2" creationId="{ED8794CB-C55B-1018-B79C-9ADC374C5AB3}"/>
          </ac:spMkLst>
        </pc:spChg>
        <pc:spChg chg="mod">
          <ac:chgData name="Melissa Wernert (Health)" userId="ae85b7e0-ff48-4d9f-9d3b-46c0ce244ce7" providerId="ADAL" clId="{50EFAC04-4DD3-4979-B9A7-41453DC2D7E3}" dt="2023-09-18T04:28:27.664" v="1896" actId="20577"/>
          <ac:spMkLst>
            <pc:docMk/>
            <pc:sldMk cId="2081659748" sldId="4268"/>
            <ac:spMk id="3" creationId="{5258F121-2BF6-7F5B-BBBE-D57904A0FDDC}"/>
          </ac:spMkLst>
        </pc:spChg>
      </pc:sldChg>
      <pc:sldChg chg="modSp add mod">
        <pc:chgData name="Melissa Wernert (Health)" userId="ae85b7e0-ff48-4d9f-9d3b-46c0ce244ce7" providerId="ADAL" clId="{50EFAC04-4DD3-4979-B9A7-41453DC2D7E3}" dt="2023-09-18T04:39:42.345" v="2156" actId="20577"/>
        <pc:sldMkLst>
          <pc:docMk/>
          <pc:sldMk cId="1950018918" sldId="4269"/>
        </pc:sldMkLst>
        <pc:spChg chg="mod">
          <ac:chgData name="Melissa Wernert (Health)" userId="ae85b7e0-ff48-4d9f-9d3b-46c0ce244ce7" providerId="ADAL" clId="{50EFAC04-4DD3-4979-B9A7-41453DC2D7E3}" dt="2023-09-18T04:33:51.330" v="2027" actId="20577"/>
          <ac:spMkLst>
            <pc:docMk/>
            <pc:sldMk cId="1950018918" sldId="4269"/>
            <ac:spMk id="2" creationId="{ED8794CB-C55B-1018-B79C-9ADC374C5AB3}"/>
          </ac:spMkLst>
        </pc:spChg>
        <pc:spChg chg="mod">
          <ac:chgData name="Melissa Wernert (Health)" userId="ae85b7e0-ff48-4d9f-9d3b-46c0ce244ce7" providerId="ADAL" clId="{50EFAC04-4DD3-4979-B9A7-41453DC2D7E3}" dt="2023-09-18T04:39:42.345" v="2156" actId="20577"/>
          <ac:spMkLst>
            <pc:docMk/>
            <pc:sldMk cId="1950018918" sldId="4269"/>
            <ac:spMk id="3" creationId="{5258F121-2BF6-7F5B-BBBE-D57904A0FDDC}"/>
          </ac:spMkLst>
        </pc:spChg>
      </pc:sldChg>
    </pc:docChg>
  </pc:docChgLst>
  <pc:docChgLst>
    <pc:chgData name="Melissa" userId="ae85b7e0-ff48-4d9f-9d3b-46c0ce244ce7" providerId="ADAL" clId="{6B04A7CF-9B05-403C-AB8E-271716A055B5}"/>
    <pc:docChg chg="addSld modSld sldOrd">
      <pc:chgData name="Melissa" userId="ae85b7e0-ff48-4d9f-9d3b-46c0ce244ce7" providerId="ADAL" clId="{6B04A7CF-9B05-403C-AB8E-271716A055B5}" dt="2023-09-18T23:35:26.791" v="108" actId="2711"/>
      <pc:docMkLst>
        <pc:docMk/>
      </pc:docMkLst>
      <pc:sldChg chg="modSp mod">
        <pc:chgData name="Melissa" userId="ae85b7e0-ff48-4d9f-9d3b-46c0ce244ce7" providerId="ADAL" clId="{6B04A7CF-9B05-403C-AB8E-271716A055B5}" dt="2023-09-18T23:35:26.791" v="108" actId="2711"/>
        <pc:sldMkLst>
          <pc:docMk/>
          <pc:sldMk cId="4056246138" sldId="4259"/>
        </pc:sldMkLst>
        <pc:spChg chg="mod">
          <ac:chgData name="Melissa" userId="ae85b7e0-ff48-4d9f-9d3b-46c0ce244ce7" providerId="ADAL" clId="{6B04A7CF-9B05-403C-AB8E-271716A055B5}" dt="2023-09-18T23:35:26.791" v="108" actId="2711"/>
          <ac:spMkLst>
            <pc:docMk/>
            <pc:sldMk cId="4056246138" sldId="4259"/>
            <ac:spMk id="3" creationId="{CCC73C62-AB17-46E9-8E76-2F327A256833}"/>
          </ac:spMkLst>
        </pc:spChg>
      </pc:sldChg>
      <pc:sldChg chg="modSp mod">
        <pc:chgData name="Melissa" userId="ae85b7e0-ff48-4d9f-9d3b-46c0ce244ce7" providerId="ADAL" clId="{6B04A7CF-9B05-403C-AB8E-271716A055B5}" dt="2023-09-18T23:35:14.464" v="107" actId="2711"/>
        <pc:sldMkLst>
          <pc:docMk/>
          <pc:sldMk cId="3544392612" sldId="4264"/>
        </pc:sldMkLst>
        <pc:spChg chg="mod">
          <ac:chgData name="Melissa" userId="ae85b7e0-ff48-4d9f-9d3b-46c0ce244ce7" providerId="ADAL" clId="{6B04A7CF-9B05-403C-AB8E-271716A055B5}" dt="2023-09-18T23:35:14.464" v="107" actId="2711"/>
          <ac:spMkLst>
            <pc:docMk/>
            <pc:sldMk cId="3544392612" sldId="4264"/>
            <ac:spMk id="3" creationId="{CCC73C62-AB17-46E9-8E76-2F327A256833}"/>
          </ac:spMkLst>
        </pc:spChg>
      </pc:sldChg>
      <pc:sldChg chg="modSp mod">
        <pc:chgData name="Melissa" userId="ae85b7e0-ff48-4d9f-9d3b-46c0ce244ce7" providerId="ADAL" clId="{6B04A7CF-9B05-403C-AB8E-271716A055B5}" dt="2023-09-18T23:34:12.032" v="106" actId="20577"/>
        <pc:sldMkLst>
          <pc:docMk/>
          <pc:sldMk cId="2806339552" sldId="4265"/>
        </pc:sldMkLst>
        <pc:spChg chg="mod">
          <ac:chgData name="Melissa" userId="ae85b7e0-ff48-4d9f-9d3b-46c0ce244ce7" providerId="ADAL" clId="{6B04A7CF-9B05-403C-AB8E-271716A055B5}" dt="2023-09-18T23:34:12.032" v="106" actId="20577"/>
          <ac:spMkLst>
            <pc:docMk/>
            <pc:sldMk cId="2806339552" sldId="4265"/>
            <ac:spMk id="3" creationId="{5258F121-2BF6-7F5B-BBBE-D57904A0FDDC}"/>
          </ac:spMkLst>
        </pc:spChg>
      </pc:sldChg>
      <pc:sldChg chg="modNotesTx">
        <pc:chgData name="Melissa" userId="ae85b7e0-ff48-4d9f-9d3b-46c0ce244ce7" providerId="ADAL" clId="{6B04A7CF-9B05-403C-AB8E-271716A055B5}" dt="2023-09-18T23:26:59.400" v="94" actId="6549"/>
        <pc:sldMkLst>
          <pc:docMk/>
          <pc:sldMk cId="1024202593" sldId="4266"/>
        </pc:sldMkLst>
      </pc:sldChg>
      <pc:sldChg chg="modSp add mod ord">
        <pc:chgData name="Melissa" userId="ae85b7e0-ff48-4d9f-9d3b-46c0ce244ce7" providerId="ADAL" clId="{6B04A7CF-9B05-403C-AB8E-271716A055B5}" dt="2023-09-18T23:25:34.415" v="11" actId="20577"/>
        <pc:sldMkLst>
          <pc:docMk/>
          <pc:sldMk cId="3135249463" sldId="4270"/>
        </pc:sldMkLst>
        <pc:spChg chg="mod">
          <ac:chgData name="Melissa" userId="ae85b7e0-ff48-4d9f-9d3b-46c0ce244ce7" providerId="ADAL" clId="{6B04A7CF-9B05-403C-AB8E-271716A055B5}" dt="2023-09-18T23:25:34.415" v="11" actId="20577"/>
          <ac:spMkLst>
            <pc:docMk/>
            <pc:sldMk cId="3135249463" sldId="4270"/>
            <ac:spMk id="2" creationId="{DFD801E4-369B-4C6E-8675-34F696E29396}"/>
          </ac:spMkLst>
        </pc:spChg>
      </pc:sldChg>
      <pc:sldChg chg="modSp add mod ord">
        <pc:chgData name="Melissa" userId="ae85b7e0-ff48-4d9f-9d3b-46c0ce244ce7" providerId="ADAL" clId="{6B04A7CF-9B05-403C-AB8E-271716A055B5}" dt="2023-09-18T23:26:01.370" v="25"/>
        <pc:sldMkLst>
          <pc:docMk/>
          <pc:sldMk cId="2493044580" sldId="4271"/>
        </pc:sldMkLst>
        <pc:spChg chg="mod">
          <ac:chgData name="Melissa" userId="ae85b7e0-ff48-4d9f-9d3b-46c0ce244ce7" providerId="ADAL" clId="{6B04A7CF-9B05-403C-AB8E-271716A055B5}" dt="2023-09-18T23:25:50.566" v="23" actId="20577"/>
          <ac:spMkLst>
            <pc:docMk/>
            <pc:sldMk cId="2493044580" sldId="4271"/>
            <ac:spMk id="4" creationId="{348FE535-7B6B-466F-81AD-2B21DCDA94E6}"/>
          </ac:spMkLst>
        </pc:spChg>
      </pc:sldChg>
      <pc:sldChg chg="modSp add mod ord modNotesTx">
        <pc:chgData name="Melissa" userId="ae85b7e0-ff48-4d9f-9d3b-46c0ce244ce7" providerId="ADAL" clId="{6B04A7CF-9B05-403C-AB8E-271716A055B5}" dt="2023-09-18T23:26:38.987" v="91"/>
        <pc:sldMkLst>
          <pc:docMk/>
          <pc:sldMk cId="2817456630" sldId="4272"/>
        </pc:sldMkLst>
        <pc:spChg chg="mod">
          <ac:chgData name="Melissa" userId="ae85b7e0-ff48-4d9f-9d3b-46c0ce244ce7" providerId="ADAL" clId="{6B04A7CF-9B05-403C-AB8E-271716A055B5}" dt="2023-09-18T23:26:28.500" v="89" actId="20577"/>
          <ac:spMkLst>
            <pc:docMk/>
            <pc:sldMk cId="2817456630" sldId="4272"/>
            <ac:spMk id="2" creationId="{00000000-0000-0000-0000-000000000000}"/>
          </ac:spMkLst>
        </pc:spChg>
      </pc:sldChg>
      <pc:sldChg chg="modSp add mod ord modNotesTx">
        <pc:chgData name="Melissa" userId="ae85b7e0-ff48-4d9f-9d3b-46c0ce244ce7" providerId="ADAL" clId="{6B04A7CF-9B05-403C-AB8E-271716A055B5}" dt="2023-09-18T23:27:11.395" v="105"/>
        <pc:sldMkLst>
          <pc:docMk/>
          <pc:sldMk cId="252390330" sldId="4273"/>
        </pc:sldMkLst>
        <pc:spChg chg="mod">
          <ac:chgData name="Melissa" userId="ae85b7e0-ff48-4d9f-9d3b-46c0ce244ce7" providerId="ADAL" clId="{6B04A7CF-9B05-403C-AB8E-271716A055B5}" dt="2023-09-18T23:27:05.665" v="103" actId="20577"/>
          <ac:spMkLst>
            <pc:docMk/>
            <pc:sldMk cId="252390330" sldId="4273"/>
            <ac:spMk id="2" creationId="{00000000-0000-0000-0000-000000000000}"/>
          </ac:spMkLst>
        </pc:spChg>
      </pc:sldChg>
    </pc:docChg>
  </pc:docChgLst>
  <pc:docChgLst>
    <pc:chgData name="Viviana Lazzarini (Health)" userId="4aca8cc5-2792-45ed-ba0f-734e37f65f37" providerId="ADAL" clId="{870278C7-1018-4473-B91E-E37EF34F0509}"/>
    <pc:docChg chg="modSld">
      <pc:chgData name="Viviana Lazzarini (Health)" userId="4aca8cc5-2792-45ed-ba0f-734e37f65f37" providerId="ADAL" clId="{870278C7-1018-4473-B91E-E37EF34F0509}" dt="2023-12-12T05:51:22.146" v="4" actId="6549"/>
      <pc:docMkLst>
        <pc:docMk/>
      </pc:docMkLst>
      <pc:sldChg chg="modSp mod">
        <pc:chgData name="Viviana Lazzarini (Health)" userId="4aca8cc5-2792-45ed-ba0f-734e37f65f37" providerId="ADAL" clId="{870278C7-1018-4473-B91E-E37EF34F0509}" dt="2023-12-12T05:51:22.146" v="4" actId="6549"/>
        <pc:sldMkLst>
          <pc:docMk/>
          <pc:sldMk cId="3614424329" sldId="275"/>
        </pc:sldMkLst>
        <pc:spChg chg="mod">
          <ac:chgData name="Viviana Lazzarini (Health)" userId="4aca8cc5-2792-45ed-ba0f-734e37f65f37" providerId="ADAL" clId="{870278C7-1018-4473-B91E-E37EF34F0509}" dt="2023-12-12T05:51:12.898" v="0" actId="6549"/>
          <ac:spMkLst>
            <pc:docMk/>
            <pc:sldMk cId="3614424329" sldId="275"/>
            <ac:spMk id="12" creationId="{70F684F0-D48A-47C7-A304-5BBAB20B4473}"/>
          </ac:spMkLst>
        </pc:spChg>
        <pc:spChg chg="mod">
          <ac:chgData name="Viviana Lazzarini (Health)" userId="4aca8cc5-2792-45ed-ba0f-734e37f65f37" providerId="ADAL" clId="{870278C7-1018-4473-B91E-E37EF34F0509}" dt="2023-12-12T05:51:15.497" v="1" actId="6549"/>
          <ac:spMkLst>
            <pc:docMk/>
            <pc:sldMk cId="3614424329" sldId="275"/>
            <ac:spMk id="13" creationId="{5A61B63D-72C6-48A7-BB1A-8989CCCE9C5B}"/>
          </ac:spMkLst>
        </pc:spChg>
        <pc:spChg chg="mod">
          <ac:chgData name="Viviana Lazzarini (Health)" userId="4aca8cc5-2792-45ed-ba0f-734e37f65f37" providerId="ADAL" clId="{870278C7-1018-4473-B91E-E37EF34F0509}" dt="2023-12-12T05:51:17.751" v="2" actId="6549"/>
          <ac:spMkLst>
            <pc:docMk/>
            <pc:sldMk cId="3614424329" sldId="275"/>
            <ac:spMk id="14" creationId="{2FF5D8F4-831D-45D2-88EA-D22F6CF5B6FD}"/>
          </ac:spMkLst>
        </pc:spChg>
        <pc:spChg chg="mod">
          <ac:chgData name="Viviana Lazzarini (Health)" userId="4aca8cc5-2792-45ed-ba0f-734e37f65f37" providerId="ADAL" clId="{870278C7-1018-4473-B91E-E37EF34F0509}" dt="2023-12-12T05:51:22.146" v="4" actId="6549"/>
          <ac:spMkLst>
            <pc:docMk/>
            <pc:sldMk cId="3614424329" sldId="275"/>
            <ac:spMk id="15" creationId="{78F8E574-B6E1-4192-8811-826471228906}"/>
          </ac:spMkLst>
        </pc:spChg>
        <pc:spChg chg="mod">
          <ac:chgData name="Viviana Lazzarini (Health)" userId="4aca8cc5-2792-45ed-ba0f-734e37f65f37" providerId="ADAL" clId="{870278C7-1018-4473-B91E-E37EF34F0509}" dt="2023-12-12T05:51:19.847" v="3" actId="6549"/>
          <ac:spMkLst>
            <pc:docMk/>
            <pc:sldMk cId="3614424329" sldId="275"/>
            <ac:spMk id="16" creationId="{37E2F105-2869-4AB8-B1D8-00FFBFD14E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CD4B3EAE-599F-4337-95D0-2917641C3D63}" type="datetimeFigureOut">
              <a:rPr lang="en-AU"/>
              <a:pPr>
                <a:defRPr/>
              </a:pPr>
              <a:t>15/12/2023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66296A8-20EE-44BB-B7CD-DB4AE54BF570}" type="slidenum">
              <a:rPr lang="en-AU" altLang="en-US"/>
              <a:pPr/>
              <a:t>‹#›</a:t>
            </a:fld>
            <a:endParaRPr lang="en-AU" altLang="en-US"/>
          </a:p>
        </p:txBody>
      </p:sp>
    </p:spTree>
    <p:extLst>
      <p:ext uri="{BB962C8B-B14F-4D97-AF65-F5344CB8AC3E}">
        <p14:creationId xmlns:p14="http://schemas.microsoft.com/office/powerpoint/2010/main" val="3386098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1</a:t>
            </a:fld>
            <a:endParaRPr lang="en-AU" altLang="en-US"/>
          </a:p>
        </p:txBody>
      </p:sp>
    </p:spTree>
    <p:extLst>
      <p:ext uri="{BB962C8B-B14F-4D97-AF65-F5344CB8AC3E}">
        <p14:creationId xmlns:p14="http://schemas.microsoft.com/office/powerpoint/2010/main" val="276550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12</a:t>
            </a:fld>
            <a:endParaRPr lang="en-AU" altLang="en-US"/>
          </a:p>
        </p:txBody>
      </p:sp>
    </p:spTree>
    <p:extLst>
      <p:ext uri="{BB962C8B-B14F-4D97-AF65-F5344CB8AC3E}">
        <p14:creationId xmlns:p14="http://schemas.microsoft.com/office/powerpoint/2010/main" val="1192113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13</a:t>
            </a:fld>
            <a:endParaRPr lang="en-AU" altLang="en-US"/>
          </a:p>
        </p:txBody>
      </p:sp>
    </p:spTree>
    <p:extLst>
      <p:ext uri="{BB962C8B-B14F-4D97-AF65-F5344CB8AC3E}">
        <p14:creationId xmlns:p14="http://schemas.microsoft.com/office/powerpoint/2010/main" val="2886039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15</a:t>
            </a:fld>
            <a:endParaRPr lang="en-AU" altLang="en-US"/>
          </a:p>
        </p:txBody>
      </p:sp>
    </p:spTree>
    <p:extLst>
      <p:ext uri="{BB962C8B-B14F-4D97-AF65-F5344CB8AC3E}">
        <p14:creationId xmlns:p14="http://schemas.microsoft.com/office/powerpoint/2010/main" val="3368202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17</a:t>
            </a:fld>
            <a:endParaRPr lang="en-AU" altLang="en-US"/>
          </a:p>
        </p:txBody>
      </p:sp>
    </p:spTree>
    <p:extLst>
      <p:ext uri="{BB962C8B-B14F-4D97-AF65-F5344CB8AC3E}">
        <p14:creationId xmlns:p14="http://schemas.microsoft.com/office/powerpoint/2010/main" val="3932245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18</a:t>
            </a:fld>
            <a:endParaRPr lang="en-AU" altLang="en-US"/>
          </a:p>
        </p:txBody>
      </p:sp>
    </p:spTree>
    <p:extLst>
      <p:ext uri="{BB962C8B-B14F-4D97-AF65-F5344CB8AC3E}">
        <p14:creationId xmlns:p14="http://schemas.microsoft.com/office/powerpoint/2010/main" val="363131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21</a:t>
            </a:fld>
            <a:endParaRPr lang="en-AU" altLang="en-US"/>
          </a:p>
        </p:txBody>
      </p:sp>
    </p:spTree>
    <p:extLst>
      <p:ext uri="{BB962C8B-B14F-4D97-AF65-F5344CB8AC3E}">
        <p14:creationId xmlns:p14="http://schemas.microsoft.com/office/powerpoint/2010/main" val="3663867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22</a:t>
            </a:fld>
            <a:endParaRPr lang="en-AU" altLang="en-US"/>
          </a:p>
        </p:txBody>
      </p:sp>
    </p:spTree>
    <p:extLst>
      <p:ext uri="{BB962C8B-B14F-4D97-AF65-F5344CB8AC3E}">
        <p14:creationId xmlns:p14="http://schemas.microsoft.com/office/powerpoint/2010/main" val="785001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23</a:t>
            </a:fld>
            <a:endParaRPr lang="en-AU" altLang="en-US"/>
          </a:p>
        </p:txBody>
      </p:sp>
    </p:spTree>
    <p:extLst>
      <p:ext uri="{BB962C8B-B14F-4D97-AF65-F5344CB8AC3E}">
        <p14:creationId xmlns:p14="http://schemas.microsoft.com/office/powerpoint/2010/main" val="30283502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24</a:t>
            </a:fld>
            <a:endParaRPr lang="en-AU" altLang="en-US"/>
          </a:p>
        </p:txBody>
      </p:sp>
    </p:spTree>
    <p:extLst>
      <p:ext uri="{BB962C8B-B14F-4D97-AF65-F5344CB8AC3E}">
        <p14:creationId xmlns:p14="http://schemas.microsoft.com/office/powerpoint/2010/main" val="1854101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25</a:t>
            </a:fld>
            <a:endParaRPr lang="en-AU" altLang="en-US"/>
          </a:p>
        </p:txBody>
      </p:sp>
    </p:spTree>
    <p:extLst>
      <p:ext uri="{BB962C8B-B14F-4D97-AF65-F5344CB8AC3E}">
        <p14:creationId xmlns:p14="http://schemas.microsoft.com/office/powerpoint/2010/main" val="1294039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a:t>
            </a:fld>
            <a:endParaRPr lang="en-AU" altLang="en-US"/>
          </a:p>
        </p:txBody>
      </p:sp>
    </p:spTree>
    <p:extLst>
      <p:ext uri="{BB962C8B-B14F-4D97-AF65-F5344CB8AC3E}">
        <p14:creationId xmlns:p14="http://schemas.microsoft.com/office/powerpoint/2010/main" val="2022631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26</a:t>
            </a:fld>
            <a:endParaRPr lang="en-AU" altLang="en-US"/>
          </a:p>
        </p:txBody>
      </p:sp>
    </p:spTree>
    <p:extLst>
      <p:ext uri="{BB962C8B-B14F-4D97-AF65-F5344CB8AC3E}">
        <p14:creationId xmlns:p14="http://schemas.microsoft.com/office/powerpoint/2010/main" val="32290497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27</a:t>
            </a:fld>
            <a:endParaRPr lang="en-AU" altLang="en-US"/>
          </a:p>
        </p:txBody>
      </p:sp>
    </p:spTree>
    <p:extLst>
      <p:ext uri="{BB962C8B-B14F-4D97-AF65-F5344CB8AC3E}">
        <p14:creationId xmlns:p14="http://schemas.microsoft.com/office/powerpoint/2010/main" val="3969279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28</a:t>
            </a:fld>
            <a:endParaRPr lang="en-AU" altLang="en-US"/>
          </a:p>
        </p:txBody>
      </p:sp>
    </p:spTree>
    <p:extLst>
      <p:ext uri="{BB962C8B-B14F-4D97-AF65-F5344CB8AC3E}">
        <p14:creationId xmlns:p14="http://schemas.microsoft.com/office/powerpoint/2010/main" val="2165209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29</a:t>
            </a:fld>
            <a:endParaRPr lang="en-AU" altLang="en-US"/>
          </a:p>
        </p:txBody>
      </p:sp>
    </p:spTree>
    <p:extLst>
      <p:ext uri="{BB962C8B-B14F-4D97-AF65-F5344CB8AC3E}">
        <p14:creationId xmlns:p14="http://schemas.microsoft.com/office/powerpoint/2010/main" val="1730805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AU" altLang="en-US"/>
          </a:p>
        </p:txBody>
      </p:sp>
      <p:sp>
        <p:nvSpPr>
          <p:cNvPr id="4" name="Slide Number Placeholder 3"/>
          <p:cNvSpPr>
            <a:spLocks noGrp="1"/>
          </p:cNvSpPr>
          <p:nvPr>
            <p:ph type="sldNum" sz="quarter" idx="10"/>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962866FB-26D1-442F-877D-8917230AD512}"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32</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5378670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buFont typeface="Arial" panose="020B0604020202020204" pitchFamily="34" charse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F66296A8-20EE-44BB-B7CD-DB4AE54BF570}"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33</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0782010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F66296A8-20EE-44BB-B7CD-DB4AE54BF570}"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34</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36339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6672" indent="-346672">
              <a:buFont typeface="Arial" panose="020B0604020202020204" pitchFamily="34" charset="0"/>
              <a:buChar char="•"/>
            </a:pPr>
            <a:endParaRPr lang="en-AU"/>
          </a:p>
        </p:txBody>
      </p:sp>
      <p:sp>
        <p:nvSpPr>
          <p:cNvPr id="4" name="Slide Number Placeholder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F66296A8-20EE-44BB-B7CD-DB4AE54BF570}"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35</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3615836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F66296A8-20EE-44BB-B7CD-DB4AE54BF570}"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36</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153453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37</a:t>
            </a:fld>
            <a:endParaRPr lang="en-AU" altLang="en-US"/>
          </a:p>
        </p:txBody>
      </p:sp>
    </p:spTree>
    <p:extLst>
      <p:ext uri="{BB962C8B-B14F-4D97-AF65-F5344CB8AC3E}">
        <p14:creationId xmlns:p14="http://schemas.microsoft.com/office/powerpoint/2010/main" val="2776704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4</a:t>
            </a:fld>
            <a:endParaRPr lang="en-AU" altLang="en-US"/>
          </a:p>
        </p:txBody>
      </p:sp>
    </p:spTree>
    <p:extLst>
      <p:ext uri="{BB962C8B-B14F-4D97-AF65-F5344CB8AC3E}">
        <p14:creationId xmlns:p14="http://schemas.microsoft.com/office/powerpoint/2010/main" val="13512368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7"/>
              </a:spcAft>
              <a:buFont typeface="Arial" panose="020B0604020202020204" pitchFamily="34" charset="0"/>
              <a:buNone/>
            </a:pPr>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38</a:t>
            </a:fld>
            <a:endParaRPr lang="en-AU" altLang="en-US"/>
          </a:p>
        </p:txBody>
      </p:sp>
    </p:spTree>
    <p:extLst>
      <p:ext uri="{BB962C8B-B14F-4D97-AF65-F5344CB8AC3E}">
        <p14:creationId xmlns:p14="http://schemas.microsoft.com/office/powerpoint/2010/main" val="33202565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AU" altLang="en-US" dirty="0"/>
          </a:p>
        </p:txBody>
      </p:sp>
      <p:sp>
        <p:nvSpPr>
          <p:cNvPr id="4" name="Slide Number Placeholder 3"/>
          <p:cNvSpPr>
            <a:spLocks noGrp="1"/>
          </p:cNvSpPr>
          <p:nvPr>
            <p:ph type="sldNum" sz="quarter" idx="10"/>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962866FB-26D1-442F-877D-8917230AD512}"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39</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2455352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AU" altLang="en-US" dirty="0"/>
          </a:p>
        </p:txBody>
      </p:sp>
      <p:sp>
        <p:nvSpPr>
          <p:cNvPr id="4" name="Slide Number Placeholder 3"/>
          <p:cNvSpPr>
            <a:spLocks noGrp="1"/>
          </p:cNvSpPr>
          <p:nvPr>
            <p:ph type="sldNum" sz="quarter" idx="10"/>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962866FB-26D1-442F-877D-8917230AD512}"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40</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5102917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41</a:t>
            </a:fld>
            <a:endParaRPr lang="en-AU" altLang="en-US"/>
          </a:p>
        </p:txBody>
      </p:sp>
    </p:spTree>
    <p:extLst>
      <p:ext uri="{BB962C8B-B14F-4D97-AF65-F5344CB8AC3E}">
        <p14:creationId xmlns:p14="http://schemas.microsoft.com/office/powerpoint/2010/main" val="22655549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42</a:t>
            </a:fld>
            <a:endParaRPr lang="en-AU" altLang="en-US"/>
          </a:p>
        </p:txBody>
      </p:sp>
    </p:spTree>
    <p:extLst>
      <p:ext uri="{BB962C8B-B14F-4D97-AF65-F5344CB8AC3E}">
        <p14:creationId xmlns:p14="http://schemas.microsoft.com/office/powerpoint/2010/main" val="12339684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AU" altLang="en-US" dirty="0"/>
          </a:p>
        </p:txBody>
      </p:sp>
      <p:sp>
        <p:nvSpPr>
          <p:cNvPr id="4" name="Slide Number Placeholder 3"/>
          <p:cNvSpPr>
            <a:spLocks noGrp="1"/>
          </p:cNvSpPr>
          <p:nvPr>
            <p:ph type="sldNum" sz="quarter" idx="10"/>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962866FB-26D1-442F-877D-8917230AD512}" type="slidenum">
              <a:rPr kumimoji="0" lang="en-AU"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43</a:t>
            </a:fld>
            <a:endParaRPr kumimoji="0" lang="en-AU"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4614823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44</a:t>
            </a:fld>
            <a:endParaRPr lang="en-AU" altLang="en-US"/>
          </a:p>
        </p:txBody>
      </p:sp>
    </p:spTree>
    <p:extLst>
      <p:ext uri="{BB962C8B-B14F-4D97-AF65-F5344CB8AC3E}">
        <p14:creationId xmlns:p14="http://schemas.microsoft.com/office/powerpoint/2010/main" val="25772818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45</a:t>
            </a:fld>
            <a:endParaRPr lang="en-AU" altLang="en-US"/>
          </a:p>
        </p:txBody>
      </p:sp>
    </p:spTree>
    <p:extLst>
      <p:ext uri="{BB962C8B-B14F-4D97-AF65-F5344CB8AC3E}">
        <p14:creationId xmlns:p14="http://schemas.microsoft.com/office/powerpoint/2010/main" val="35738581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fld id="{E01EFD61-D8B4-4D1E-BC90-DF625FC4780B}" type="slidenum">
              <a:rPr lang="en-AU" altLang="en-US"/>
              <a:pPr/>
              <a:t>46</a:t>
            </a:fld>
            <a:endParaRPr lang="en-AU"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6</a:t>
            </a:fld>
            <a:endParaRPr lang="en-AU" altLang="en-US"/>
          </a:p>
        </p:txBody>
      </p:sp>
    </p:spTree>
    <p:extLst>
      <p:ext uri="{BB962C8B-B14F-4D97-AF65-F5344CB8AC3E}">
        <p14:creationId xmlns:p14="http://schemas.microsoft.com/office/powerpoint/2010/main" val="2771233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7</a:t>
            </a:fld>
            <a:endParaRPr lang="en-AU" altLang="en-US"/>
          </a:p>
        </p:txBody>
      </p:sp>
    </p:spTree>
    <p:extLst>
      <p:ext uri="{BB962C8B-B14F-4D97-AF65-F5344CB8AC3E}">
        <p14:creationId xmlns:p14="http://schemas.microsoft.com/office/powerpoint/2010/main" val="84294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8</a:t>
            </a:fld>
            <a:endParaRPr lang="en-AU" altLang="en-US"/>
          </a:p>
        </p:txBody>
      </p:sp>
    </p:spTree>
    <p:extLst>
      <p:ext uri="{BB962C8B-B14F-4D97-AF65-F5344CB8AC3E}">
        <p14:creationId xmlns:p14="http://schemas.microsoft.com/office/powerpoint/2010/main" val="151818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2866FB-26D1-442F-877D-8917230AD512}" type="slidenum">
              <a:rPr lang="en-AU" altLang="en-US" smtClean="0"/>
              <a:pPr/>
              <a:t>9</a:t>
            </a:fld>
            <a:endParaRPr lang="en-AU" altLang="en-US"/>
          </a:p>
        </p:txBody>
      </p:sp>
    </p:spTree>
    <p:extLst>
      <p:ext uri="{BB962C8B-B14F-4D97-AF65-F5344CB8AC3E}">
        <p14:creationId xmlns:p14="http://schemas.microsoft.com/office/powerpoint/2010/main" val="645485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10</a:t>
            </a:fld>
            <a:endParaRPr lang="en-AU" altLang="en-US"/>
          </a:p>
        </p:txBody>
      </p:sp>
    </p:spTree>
    <p:extLst>
      <p:ext uri="{BB962C8B-B14F-4D97-AF65-F5344CB8AC3E}">
        <p14:creationId xmlns:p14="http://schemas.microsoft.com/office/powerpoint/2010/main" val="753937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66296A8-20EE-44BB-B7CD-DB4AE54BF570}" type="slidenum">
              <a:rPr lang="en-AU" altLang="en-US" smtClean="0"/>
              <a:pPr/>
              <a:t>11</a:t>
            </a:fld>
            <a:endParaRPr lang="en-AU" altLang="en-US"/>
          </a:p>
        </p:txBody>
      </p:sp>
    </p:spTree>
    <p:extLst>
      <p:ext uri="{BB962C8B-B14F-4D97-AF65-F5344CB8AC3E}">
        <p14:creationId xmlns:p14="http://schemas.microsoft.com/office/powerpoint/2010/main" val="227404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4.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999" y="649118"/>
            <a:ext cx="6803775" cy="1417807"/>
          </a:xfrm>
        </p:spPr>
        <p:txBody>
          <a:bodyPr anchor="b">
            <a:noAutofit/>
          </a:bodyPr>
          <a:lstStyle>
            <a:lvl1pPr>
              <a:defRPr sz="3200" baseline="0">
                <a:solidFill>
                  <a:srgbClr val="201547"/>
                </a:solidFill>
              </a:defRPr>
            </a:lvl1pPr>
          </a:lstStyle>
          <a:p>
            <a:r>
              <a:rPr lang="en-US"/>
              <a:t>Click to edit Master title style</a:t>
            </a:r>
          </a:p>
        </p:txBody>
      </p:sp>
      <p:sp>
        <p:nvSpPr>
          <p:cNvPr id="3" name="Subtitle 2"/>
          <p:cNvSpPr>
            <a:spLocks noGrp="1"/>
          </p:cNvSpPr>
          <p:nvPr>
            <p:ph type="subTitle" idx="1"/>
          </p:nvPr>
        </p:nvSpPr>
        <p:spPr>
          <a:xfrm>
            <a:off x="540000" y="2143125"/>
            <a:ext cx="4832100" cy="971551"/>
          </a:xfrm>
        </p:spPr>
        <p:txBody>
          <a:bodyPr>
            <a:noAutofit/>
          </a:bodyPr>
          <a:lstStyle>
            <a:lvl1pPr marL="0" indent="0" algn="l">
              <a:buNone/>
              <a:defRPr sz="2200" b="0" baseline="0">
                <a:solidFill>
                  <a:srgbClr val="53565A"/>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280125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dy deep bann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10000"/>
              </a:lnSpc>
              <a:defRPr baseline="0">
                <a:solidFill>
                  <a:schemeClr val="bg1"/>
                </a:solidFill>
                <a:latin typeface="+mn-lt"/>
              </a:defRPr>
            </a:lvl1pPr>
          </a:lstStyle>
          <a:p>
            <a:r>
              <a:rPr lang="en-US"/>
              <a:t>Click to edit Master title style</a:t>
            </a:r>
          </a:p>
        </p:txBody>
      </p:sp>
      <p:sp>
        <p:nvSpPr>
          <p:cNvPr id="3" name="Content Placeholder 2"/>
          <p:cNvSpPr>
            <a:spLocks noGrp="1"/>
          </p:cNvSpPr>
          <p:nvPr>
            <p:ph idx="1"/>
          </p:nvPr>
        </p:nvSpPr>
        <p:spPr>
          <a:xfrm>
            <a:off x="539750" y="1214438"/>
            <a:ext cx="8243888" cy="3641098"/>
          </a:xfrm>
        </p:spPr>
        <p:txBody>
          <a:bodyPr/>
          <a:lstStyle>
            <a:lvl1pPr marL="0" indent="0">
              <a:lnSpc>
                <a:spcPct val="110000"/>
              </a:lnSpc>
              <a:defRPr baseline="0">
                <a:solidFill>
                  <a:srgbClr val="201547"/>
                </a:solidFill>
              </a:defRPr>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8243888" y="4860131"/>
            <a:ext cx="539750" cy="280988"/>
          </a:xfrm>
        </p:spPr>
        <p:txBody>
          <a:bodyPr/>
          <a:lstStyle>
            <a:lvl1pPr>
              <a:defRPr/>
            </a:lvl1pPr>
          </a:lstStyle>
          <a:p>
            <a:fld id="{3689E5EE-9843-45A7-B324-3EFD7322EDFC}" type="slidenum">
              <a:rPr lang="en-AU" altLang="en-US"/>
              <a:pPr/>
              <a:t>‹#›</a:t>
            </a:fld>
            <a:endParaRPr lang="en-AU" altLang="en-US"/>
          </a:p>
        </p:txBody>
      </p:sp>
    </p:spTree>
    <p:extLst>
      <p:ext uri="{BB962C8B-B14F-4D97-AF65-F5344CB8AC3E}">
        <p14:creationId xmlns:p14="http://schemas.microsoft.com/office/powerpoint/2010/main" val="48527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ody shallow bann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750" y="-116849"/>
            <a:ext cx="7199313" cy="809625"/>
          </a:xfrm>
        </p:spPr>
        <p:txBody>
          <a:bodyPr/>
          <a:lstStyle>
            <a:lvl1pPr>
              <a:lnSpc>
                <a:spcPct val="110000"/>
              </a:lnSpc>
              <a:defRPr baseline="0">
                <a:solidFill>
                  <a:schemeClr val="bg1"/>
                </a:solidFill>
                <a:latin typeface="+mn-lt"/>
              </a:defRPr>
            </a:lvl1pPr>
          </a:lstStyle>
          <a:p>
            <a:r>
              <a:rPr lang="en-US"/>
              <a:t>Click to edit Master title style</a:t>
            </a:r>
          </a:p>
        </p:txBody>
      </p:sp>
      <p:sp>
        <p:nvSpPr>
          <p:cNvPr id="3" name="Content Placeholder 2"/>
          <p:cNvSpPr>
            <a:spLocks noGrp="1"/>
          </p:cNvSpPr>
          <p:nvPr>
            <p:ph idx="1"/>
          </p:nvPr>
        </p:nvSpPr>
        <p:spPr>
          <a:xfrm>
            <a:off x="539750" y="989814"/>
            <a:ext cx="8243888" cy="3865722"/>
          </a:xfrm>
        </p:spPr>
        <p:txBody>
          <a:bodyPr/>
          <a:lstStyle>
            <a:lvl1pPr marL="0" indent="0">
              <a:lnSpc>
                <a:spcPct val="110000"/>
              </a:lnSpc>
              <a:defRPr baseline="0">
                <a:solidFill>
                  <a:srgbClr val="201547"/>
                </a:solidFill>
              </a:defRPr>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8243888" y="4860131"/>
            <a:ext cx="539750" cy="280988"/>
          </a:xfrm>
        </p:spPr>
        <p:txBody>
          <a:bodyPr/>
          <a:lstStyle>
            <a:lvl1pPr>
              <a:defRPr/>
            </a:lvl1pPr>
          </a:lstStyle>
          <a:p>
            <a:fld id="{3689E5EE-9843-45A7-B324-3EFD7322EDFC}" type="slidenum">
              <a:rPr lang="en-AU" altLang="en-US"/>
              <a:pPr/>
              <a:t>‹#›</a:t>
            </a:fld>
            <a:endParaRPr lang="en-AU" altLang="en-US"/>
          </a:p>
        </p:txBody>
      </p:sp>
    </p:spTree>
    <p:extLst>
      <p:ext uri="{BB962C8B-B14F-4D97-AF65-F5344CB8AC3E}">
        <p14:creationId xmlns:p14="http://schemas.microsoft.com/office/powerpoint/2010/main" val="424261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192" y="1192"/>
          <a:ext cx="1190" cy="1190"/>
        </p:xfrm>
        <a:graphic>
          <a:graphicData uri="http://schemas.openxmlformats.org/presentationml/2006/ole">
            <mc:AlternateContent xmlns:mc="http://schemas.openxmlformats.org/markup-compatibility/2006">
              <mc:Choice xmlns:v="urn:schemas-microsoft-com:vml" Requires="v">
                <p:oleObj name="think-cell Slide" r:id="rId4" imgW="352" imgH="355" progId="TCLayout.ActiveDocument.1">
                  <p:embed/>
                </p:oleObj>
              </mc:Choice>
              <mc:Fallback>
                <p:oleObj name="think-cell Slide" r:id="rId4" imgW="352" imgH="355" progId="TCLayout.ActiveDocument.1">
                  <p:embed/>
                  <p:pic>
                    <p:nvPicPr>
                      <p:cNvPr id="2" name="Object 1" hidden="1"/>
                      <p:cNvPicPr/>
                      <p:nvPr/>
                    </p:nvPicPr>
                    <p:blipFill>
                      <a:blip r:embed="rId5"/>
                      <a:stretch>
                        <a:fillRect/>
                      </a:stretch>
                    </p:blipFill>
                    <p:spPr>
                      <a:xfrm>
                        <a:off x="1192" y="1192"/>
                        <a:ext cx="1190" cy="1190"/>
                      </a:xfrm>
                      <a:prstGeom prst="rect">
                        <a:avLst/>
                      </a:prstGeom>
                    </p:spPr>
                  </p:pic>
                </p:oleObj>
              </mc:Fallback>
            </mc:AlternateContent>
          </a:graphicData>
        </a:graphic>
      </p:graphicFrame>
      <p:sp>
        <p:nvSpPr>
          <p:cNvPr id="3" name="Rectangle 2" hidden="1"/>
          <p:cNvSpPr/>
          <p:nvPr userDrawn="1">
            <p:custDataLst>
              <p:tags r:id="rId2"/>
            </p:custDataLst>
          </p:nvPr>
        </p:nvSpPr>
        <p:spPr>
          <a:xfrm>
            <a:off x="0" y="0"/>
            <a:ext cx="119063" cy="119063"/>
          </a:xfrm>
          <a:prstGeom prst="rect">
            <a:avLst/>
          </a:prstGeom>
          <a:solidFill>
            <a:srgbClr val="201547"/>
          </a:solidFill>
          <a:ln w="9525" cap="rnd" cmpd="sng" algn="ctr">
            <a:solidFill>
              <a:srgbClr val="20154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lang="en-AU" sz="1800" b="0" i="0" baseline="0">
              <a:solidFill>
                <a:srgbClr val="FFFFFF"/>
              </a:solidFill>
              <a:latin typeface="Trebuchet MS" panose="020B0603020202020204" pitchFamily="34" charset="0"/>
              <a:ea typeface="+mj-ea"/>
              <a:cs typeface="+mj-cs"/>
              <a:sym typeface="Trebuchet MS" panose="020B0603020202020204" pitchFamily="34" charset="0"/>
            </a:endParaRPr>
          </a:p>
        </p:txBody>
      </p:sp>
      <p:sp>
        <p:nvSpPr>
          <p:cNvPr id="57" name="Date Placeholder 56"/>
          <p:cNvSpPr>
            <a:spLocks noGrp="1"/>
          </p:cNvSpPr>
          <p:nvPr>
            <p:ph type="dt" sz="half" idx="14"/>
          </p:nvPr>
        </p:nvSpPr>
        <p:spPr/>
        <p:txBody>
          <a:bodyPr/>
          <a:lstStyle>
            <a:lvl1pPr eaLnBrk="1">
              <a:defRPr>
                <a:solidFill>
                  <a:schemeClr val="bg1">
                    <a:lumMod val="50000"/>
                  </a:schemeClr>
                </a:solidFill>
                <a:latin typeface="+mn-lt"/>
                <a:sym typeface="Trebuchet MS" panose="020B0603020202020204" pitchFamily="34" charset="0"/>
              </a:defRPr>
            </a:lvl1pPr>
          </a:lstStyle>
          <a:p>
            <a:endParaRPr lang="en-AU"/>
          </a:p>
        </p:txBody>
      </p:sp>
      <p:sp>
        <p:nvSpPr>
          <p:cNvPr id="7" name="Copyright" hidden="1"/>
          <p:cNvSpPr txBox="1"/>
          <p:nvPr userDrawn="1"/>
        </p:nvSpPr>
        <p:spPr>
          <a:xfrm rot="16200000">
            <a:off x="7115176" y="2941873"/>
            <a:ext cx="3850481" cy="72712"/>
          </a:xfrm>
          <a:prstGeom prst="rect">
            <a:avLst/>
          </a:prstGeom>
          <a:noFill/>
        </p:spPr>
        <p:txBody>
          <a:bodyPr wrap="square" lIns="0" tIns="0" rIns="0" bIns="0" rtlCol="0" anchor="t">
            <a:spAutoFit/>
          </a:bodyPr>
          <a:lstStyle/>
          <a:p>
            <a:pPr>
              <a:lnSpc>
                <a:spcPct val="90000"/>
              </a:lnSpc>
              <a:spcAft>
                <a:spcPts val="450"/>
              </a:spcAft>
            </a:pPr>
            <a:r>
              <a:rPr lang="en-AU" sz="525">
                <a:solidFill>
                  <a:schemeClr val="bg1">
                    <a:lumMod val="50000"/>
                  </a:schemeClr>
                </a:solidFill>
                <a:latin typeface="+mn-lt"/>
                <a:sym typeface="Trebuchet MS" panose="020B0603020202020204" pitchFamily="34" charset="0"/>
              </a:rPr>
              <a:t>Copyright © 2019 by The Boston Consulting Group, Inc. All rights reserved.</a:t>
            </a:r>
          </a:p>
        </p:txBody>
      </p:sp>
      <p:sp>
        <p:nvSpPr>
          <p:cNvPr id="8" name="Title 7"/>
          <p:cNvSpPr>
            <a:spLocks noGrp="1"/>
          </p:cNvSpPr>
          <p:nvPr>
            <p:ph type="title" hasCustomPrompt="1"/>
          </p:nvPr>
        </p:nvSpPr>
        <p:spPr>
          <a:xfrm>
            <a:off x="472500" y="467101"/>
            <a:ext cx="8200013" cy="249299"/>
          </a:xfrm>
        </p:spPr>
        <p:txBody>
          <a:bodyPr/>
          <a:lstStyle>
            <a:lvl1pPr>
              <a:defRPr>
                <a:latin typeface="+mj-lt"/>
                <a:sym typeface="+mj-lt"/>
              </a:defRPr>
            </a:lvl1pPr>
          </a:lstStyle>
          <a:p>
            <a:r>
              <a:rPr lang="en-AU"/>
              <a:t>Click to add title</a:t>
            </a:r>
          </a:p>
        </p:txBody>
      </p:sp>
    </p:spTree>
    <p:extLst>
      <p:ext uri="{BB962C8B-B14F-4D97-AF65-F5344CB8AC3E}">
        <p14:creationId xmlns:p14="http://schemas.microsoft.com/office/powerpoint/2010/main" val="32991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9751" y="202406"/>
            <a:ext cx="7199313" cy="809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539750" y="1214438"/>
            <a:ext cx="8243888" cy="33754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Date Placeholder 1"/>
          <p:cNvSpPr>
            <a:spLocks noGrp="1"/>
          </p:cNvSpPr>
          <p:nvPr>
            <p:ph type="dt" sz="half" idx="2"/>
          </p:nvPr>
        </p:nvSpPr>
        <p:spPr>
          <a:xfrm>
            <a:off x="6119814" y="4860131"/>
            <a:ext cx="1800225" cy="280988"/>
          </a:xfrm>
          <a:prstGeom prst="rect">
            <a:avLst/>
          </a:prstGeom>
        </p:spPr>
        <p:txBody>
          <a:bodyPr vert="horz" lIns="0" tIns="0" rIns="0" bIns="0" rtlCol="0" anchor="t" anchorCtr="0"/>
          <a:lstStyle>
            <a:lvl1pPr algn="r">
              <a:defRPr sz="1200">
                <a:solidFill>
                  <a:schemeClr val="tx1">
                    <a:lumMod val="65000"/>
                    <a:lumOff val="35000"/>
                  </a:schemeClr>
                </a:solidFill>
                <a:latin typeface="Arial" panose="020B0604020202020204" pitchFamily="34" charset="0"/>
              </a:defRPr>
            </a:lvl1pPr>
          </a:lstStyle>
          <a:p>
            <a:pPr>
              <a:defRPr/>
            </a:pPr>
            <a:endParaRPr lang="en-AU"/>
          </a:p>
        </p:txBody>
      </p:sp>
      <p:sp>
        <p:nvSpPr>
          <p:cNvPr id="3" name="Footer Placeholder 2"/>
          <p:cNvSpPr>
            <a:spLocks noGrp="1"/>
          </p:cNvSpPr>
          <p:nvPr>
            <p:ph type="ftr" sz="quarter" idx="3"/>
          </p:nvPr>
        </p:nvSpPr>
        <p:spPr>
          <a:xfrm>
            <a:off x="539751" y="4860131"/>
            <a:ext cx="5400675" cy="280988"/>
          </a:xfrm>
          <a:prstGeom prst="rect">
            <a:avLst/>
          </a:prstGeom>
        </p:spPr>
        <p:txBody>
          <a:bodyPr vert="horz" lIns="0" tIns="0" rIns="0" bIns="0" rtlCol="0" anchor="t" anchorCtr="0"/>
          <a:lstStyle>
            <a:lvl1pPr algn="l">
              <a:defRPr sz="1200">
                <a:solidFill>
                  <a:schemeClr val="tx1">
                    <a:lumMod val="65000"/>
                    <a:lumOff val="35000"/>
                  </a:schemeClr>
                </a:solidFill>
                <a:latin typeface="Arial" panose="020B0604020202020204" pitchFamily="34" charset="0"/>
              </a:defRPr>
            </a:lvl1pPr>
          </a:lstStyle>
          <a:p>
            <a:pPr>
              <a:defRPr/>
            </a:pPr>
            <a:endParaRPr lang="en-AU"/>
          </a:p>
        </p:txBody>
      </p:sp>
      <p:sp>
        <p:nvSpPr>
          <p:cNvPr id="4" name="Slide Number Placeholder 3"/>
          <p:cNvSpPr>
            <a:spLocks noGrp="1"/>
          </p:cNvSpPr>
          <p:nvPr>
            <p:ph type="sldNum" sz="quarter" idx="4"/>
          </p:nvPr>
        </p:nvSpPr>
        <p:spPr>
          <a:xfrm>
            <a:off x="8243888" y="4864894"/>
            <a:ext cx="539750" cy="280988"/>
          </a:xfrm>
          <a:prstGeom prst="rect">
            <a:avLst/>
          </a:prstGeom>
        </p:spPr>
        <p:txBody>
          <a:bodyPr vert="horz" wrap="square" lIns="0" tIns="0" rIns="0" bIns="0" numCol="1" anchor="t" anchorCtr="0" compatLnSpc="1">
            <a:prstTxWarp prst="textNoShape">
              <a:avLst/>
            </a:prstTxWarp>
          </a:bodyPr>
          <a:lstStyle>
            <a:lvl1pPr algn="r">
              <a:defRPr sz="1200">
                <a:solidFill>
                  <a:srgbClr val="595959"/>
                </a:solidFill>
              </a:defRPr>
            </a:lvl1pPr>
          </a:lstStyle>
          <a:p>
            <a:fld id="{ED7680F9-C0BF-4CC2-A043-27BA3E10BB14}"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5" r:id="rId4"/>
  </p:sldLayoutIdLst>
  <p:hf sldNum="0" hdr="0" ftr="0" dt="0"/>
  <p:txStyles>
    <p:titleStyle>
      <a:lvl1pPr algn="l" defTabSz="457200" rtl="0" eaLnBrk="1" fontAlgn="base" hangingPunct="1">
        <a:spcBef>
          <a:spcPct val="0"/>
        </a:spcBef>
        <a:spcAft>
          <a:spcPct val="0"/>
        </a:spcAft>
        <a:defRPr sz="2400" kern="1200">
          <a:solidFill>
            <a:schemeClr val="bg1"/>
          </a:solidFill>
          <a:latin typeface="Arial"/>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sz="2200" b="1" kern="1200">
          <a:solidFill>
            <a:srgbClr val="201547"/>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3.xml"/><Relationship Id="rId7" Type="http://schemas.openxmlformats.org/officeDocument/2006/relationships/oleObject" Target="../embeddings/oleObject4.bin"/><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19.emf"/><Relationship Id="rId5" Type="http://schemas.openxmlformats.org/officeDocument/2006/relationships/oleObject" Target="../embeddings/oleObject3.bin"/><Relationship Id="rId4"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3.xml"/><Relationship Id="rId7" Type="http://schemas.openxmlformats.org/officeDocument/2006/relationships/oleObject" Target="../embeddings/oleObject6.bin"/><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9.emf"/><Relationship Id="rId5" Type="http://schemas.openxmlformats.org/officeDocument/2006/relationships/oleObject" Target="../embeddings/oleObject5.bin"/><Relationship Id="rId4"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3.xml"/><Relationship Id="rId7" Type="http://schemas.openxmlformats.org/officeDocument/2006/relationships/oleObject" Target="../embeddings/oleObject8.bin"/><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9.emf"/><Relationship Id="rId5" Type="http://schemas.openxmlformats.org/officeDocument/2006/relationships/oleObject" Target="../embeddings/oleObject7.bin"/><Relationship Id="rId4"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3.xml"/><Relationship Id="rId7" Type="http://schemas.openxmlformats.org/officeDocument/2006/relationships/oleObject" Target="../embeddings/oleObject10.bin"/><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9.emf"/><Relationship Id="rId5" Type="http://schemas.openxmlformats.org/officeDocument/2006/relationships/oleObject" Target="../embeddings/oleObject9.bin"/><Relationship Id="rId4"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3.xml"/><Relationship Id="rId7" Type="http://schemas.openxmlformats.org/officeDocument/2006/relationships/oleObject" Target="../embeddings/oleObject12.bin"/><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9.emf"/><Relationship Id="rId5" Type="http://schemas.openxmlformats.org/officeDocument/2006/relationships/oleObject" Target="../embeddings/oleObject11.bin"/><Relationship Id="rId4"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slideLayout" Target="../slideLayouts/slideLayout3.xml"/><Relationship Id="rId7" Type="http://schemas.openxmlformats.org/officeDocument/2006/relationships/oleObject" Target="../embeddings/oleObject14.bin"/><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20.emf"/><Relationship Id="rId5" Type="http://schemas.openxmlformats.org/officeDocument/2006/relationships/oleObject" Target="../embeddings/oleObject13.bin"/><Relationship Id="rId4" Type="http://schemas.openxmlformats.org/officeDocument/2006/relationships/notesSlide" Target="../notesSlides/notesSlide20.xml"/></Relationships>
</file>

<file path=ppt/slides/_rels/slide27.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4.xml"/><Relationship Id="rId7" Type="http://schemas.openxmlformats.org/officeDocument/2006/relationships/oleObject" Target="../embeddings/oleObject16.bin"/><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19.emf"/><Relationship Id="rId5" Type="http://schemas.openxmlformats.org/officeDocument/2006/relationships/oleObject" Target="../embeddings/oleObject15.bin"/><Relationship Id="rId4"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3.xml"/><Relationship Id="rId7" Type="http://schemas.openxmlformats.org/officeDocument/2006/relationships/oleObject" Target="../embeddings/oleObject18.bin"/><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19.emf"/><Relationship Id="rId5" Type="http://schemas.openxmlformats.org/officeDocument/2006/relationships/oleObject" Target="../embeddings/oleObject17.bin"/><Relationship Id="rId4"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slideLayout" Target="../slideLayouts/slideLayout4.xml"/><Relationship Id="rId7" Type="http://schemas.openxmlformats.org/officeDocument/2006/relationships/oleObject" Target="../embeddings/oleObject20.bin"/><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19.emf"/><Relationship Id="rId5" Type="http://schemas.openxmlformats.org/officeDocument/2006/relationships/oleObject" Target="../embeddings/oleObject19.bin"/><Relationship Id="rId4"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0.emf"/><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oleObject" Target="../embeddings/oleObject22.bin"/><Relationship Id="rId5" Type="http://schemas.openxmlformats.org/officeDocument/2006/relationships/image" Target="../media/image19.emf"/><Relationship Id="rId4" Type="http://schemas.openxmlformats.org/officeDocument/2006/relationships/oleObject" Target="../embeddings/oleObject21.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www.boards.vic.gov.au/risk" TargetMode="External"/><Relationship Id="rId7" Type="http://schemas.openxmlformats.org/officeDocument/2006/relationships/hyperlink" Target="https://www.vmia.vic.gov.au/training/our-offerings"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www.health.vic.gov.au/publications/integrity-governance-framework-and-assessment-tool-resources" TargetMode="External"/><Relationship Id="rId5" Type="http://schemas.openxmlformats.org/officeDocument/2006/relationships/hyperlink" Target="https://www.health.vic.gov.au/hospitals-and-health-services/funding-performance-and-accountability" TargetMode="External"/><Relationship Id="rId4" Type="http://schemas.openxmlformats.org/officeDocument/2006/relationships/hyperlink" Target="https://www.health.vic.gov.au/boards-and-governance/directors-toolkit"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www.health.gov.au/our-work/residential-aged-care/fundin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health.gov.au/our-work/AN-ACC" TargetMode="External"/><Relationship Id="rId4" Type="http://schemas.openxmlformats.org/officeDocument/2006/relationships/hyperlink" Target="https://www.health.gov.au/topics/aged-care/providing-aged-care-services/funding-for-aged-care-service-providers"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mailto:healthservicegovernance@health.vic.gov.au"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www.health.vic.gov.au/share_link/5c310551-7faf-4489-bca8-dbc0f678fe60/1269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86CE71-0104-A4C8-05A6-91F012D94F85}"/>
              </a:ext>
            </a:extLst>
          </p:cNvPr>
          <p:cNvSpPr>
            <a:spLocks noGrp="1"/>
          </p:cNvSpPr>
          <p:nvPr>
            <p:ph type="ctrTitle"/>
          </p:nvPr>
        </p:nvSpPr>
        <p:spPr>
          <a:xfrm>
            <a:off x="539999" y="203285"/>
            <a:ext cx="6803775" cy="1417807"/>
          </a:xfrm>
        </p:spPr>
        <p:txBody>
          <a:bodyPr/>
          <a:lstStyle/>
          <a:p>
            <a:r>
              <a:rPr lang="en-AU" dirty="0"/>
              <a:t>Induction Training for board directors</a:t>
            </a:r>
            <a:br>
              <a:rPr lang="en-AU" dirty="0"/>
            </a:br>
            <a:endParaRPr lang="en-AU" dirty="0"/>
          </a:p>
        </p:txBody>
      </p:sp>
      <p:sp>
        <p:nvSpPr>
          <p:cNvPr id="6" name="Subtitle 2">
            <a:extLst>
              <a:ext uri="{FF2B5EF4-FFF2-40B4-BE49-F238E27FC236}">
                <a16:creationId xmlns:a16="http://schemas.microsoft.com/office/drawing/2014/main" id="{0707EC52-DFDD-1170-13A3-42DB4409C9B6}"/>
              </a:ext>
            </a:extLst>
          </p:cNvPr>
          <p:cNvSpPr>
            <a:spLocks noGrp="1"/>
          </p:cNvSpPr>
          <p:nvPr>
            <p:ph type="subTitle" idx="1"/>
          </p:nvPr>
        </p:nvSpPr>
        <p:spPr>
          <a:xfrm>
            <a:off x="539999" y="1291724"/>
            <a:ext cx="8375402" cy="445833"/>
          </a:xfrm>
        </p:spPr>
        <p:txBody>
          <a:bodyPr/>
          <a:lstStyle/>
          <a:p>
            <a:r>
              <a:rPr lang="en-AU" sz="2000" dirty="0">
                <a:solidFill>
                  <a:srgbClr val="201547"/>
                </a:solidFill>
                <a:ea typeface="ＭＳ Ｐゴシック"/>
              </a:rPr>
              <a:t>Session 3</a:t>
            </a:r>
          </a:p>
          <a:p>
            <a:r>
              <a:rPr lang="en-AU" sz="2000" dirty="0">
                <a:solidFill>
                  <a:srgbClr val="201547"/>
                </a:solidFill>
                <a:ea typeface="ＭＳ Ｐゴシック"/>
              </a:rPr>
              <a:t>Accountability, Funding and Risk Management</a:t>
            </a:r>
          </a:p>
        </p:txBody>
      </p:sp>
      <p:sp>
        <p:nvSpPr>
          <p:cNvPr id="7" name="Subtitle 2">
            <a:extLst>
              <a:ext uri="{FF2B5EF4-FFF2-40B4-BE49-F238E27FC236}">
                <a16:creationId xmlns:a16="http://schemas.microsoft.com/office/drawing/2014/main" id="{EB4B307E-0A15-9B79-64E9-BE7CD1B11682}"/>
              </a:ext>
            </a:extLst>
          </p:cNvPr>
          <p:cNvSpPr txBox="1">
            <a:spLocks/>
          </p:cNvSpPr>
          <p:nvPr/>
        </p:nvSpPr>
        <p:spPr bwMode="auto">
          <a:xfrm>
            <a:off x="539999" y="2299855"/>
            <a:ext cx="7858414" cy="9946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0" indent="0" algn="l" defTabSz="457200" rtl="0" eaLnBrk="1" fontAlgn="base" hangingPunct="1">
              <a:lnSpc>
                <a:spcPct val="110000"/>
              </a:lnSpc>
              <a:spcBef>
                <a:spcPts val="800"/>
              </a:spcBef>
              <a:spcAft>
                <a:spcPts val="800"/>
              </a:spcAft>
              <a:buNone/>
              <a:defRPr sz="2200" b="0" kern="1200" baseline="0">
                <a:solidFill>
                  <a:srgbClr val="53565A"/>
                </a:solidFill>
                <a:latin typeface="Arial"/>
                <a:ea typeface="ＭＳ Ｐゴシック" charset="0"/>
                <a:cs typeface="Arial"/>
              </a:defRPr>
            </a:lvl1pPr>
            <a:lvl2pPr marL="457200" indent="0" algn="ctr" defTabSz="457200" rtl="0" eaLnBrk="1" fontAlgn="base" hangingPunct="1">
              <a:lnSpc>
                <a:spcPct val="110000"/>
              </a:lnSpc>
              <a:spcBef>
                <a:spcPct val="0"/>
              </a:spcBef>
              <a:spcAft>
                <a:spcPts val="800"/>
              </a:spcAft>
              <a:buNone/>
              <a:defRPr sz="2000" kern="1200">
                <a:solidFill>
                  <a:schemeClr val="tx1">
                    <a:tint val="75000"/>
                  </a:schemeClr>
                </a:solidFill>
                <a:latin typeface="+mn-lt"/>
                <a:ea typeface="ＭＳ Ｐゴシック" charset="0"/>
                <a:cs typeface="+mn-cs"/>
              </a:defRPr>
            </a:lvl2pPr>
            <a:lvl3pPr marL="9144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3pPr>
            <a:lvl4pPr marL="13716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lnSpc>
                <a:spcPct val="110000"/>
              </a:lnSpc>
              <a:spcBef>
                <a:spcPct val="0"/>
              </a:spcBef>
              <a:spcAft>
                <a:spcPts val="80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ct val="100000"/>
              </a:lnSpc>
              <a:spcBef>
                <a:spcPts val="600"/>
              </a:spcBef>
              <a:spcAft>
                <a:spcPts val="600"/>
              </a:spcAft>
            </a:pPr>
            <a:r>
              <a:rPr lang="en-AU" altLang="en-US" sz="1600" dirty="0">
                <a:solidFill>
                  <a:srgbClr val="201547"/>
                </a:solidFill>
                <a:ea typeface="ＭＳ Ｐゴシック"/>
              </a:rPr>
              <a:t>Facilitator: Joanna Flynn, Chairperson, Boards Ministerial Advisory Committee</a:t>
            </a:r>
          </a:p>
          <a:p>
            <a:pPr>
              <a:lnSpc>
                <a:spcPct val="100000"/>
              </a:lnSpc>
              <a:spcBef>
                <a:spcPts val="600"/>
              </a:spcBef>
              <a:spcAft>
                <a:spcPts val="600"/>
              </a:spcAft>
            </a:pPr>
            <a:endParaRPr lang="en-AU" altLang="en-US" sz="1600" dirty="0">
              <a:solidFill>
                <a:srgbClr val="201547"/>
              </a:solidFill>
              <a:latin typeface="Arial" charset="0"/>
              <a:ea typeface="ＭＳ Ｐゴシック"/>
              <a:cs typeface="Arial" charset="0"/>
            </a:endParaRPr>
          </a:p>
          <a:p>
            <a:pPr>
              <a:lnSpc>
                <a:spcPct val="100000"/>
              </a:lnSpc>
              <a:spcBef>
                <a:spcPts val="600"/>
              </a:spcBef>
              <a:spcAft>
                <a:spcPts val="600"/>
              </a:spcAft>
            </a:pPr>
            <a:r>
              <a:rPr lang="en-AU" altLang="en-US" sz="1600" dirty="0">
                <a:solidFill>
                  <a:srgbClr val="201547"/>
                </a:solidFill>
                <a:latin typeface="Arial" charset="0"/>
                <a:ea typeface="ＭＳ Ｐゴシック"/>
                <a:cs typeface="Arial" charset="0"/>
              </a:rPr>
              <a:t>20 September 2023</a:t>
            </a:r>
            <a:endParaRPr lang="en-AU" altLang="en-US" sz="1600" dirty="0">
              <a:solidFill>
                <a:srgbClr val="201547"/>
              </a:solidFill>
              <a:latin typeface="Arial" charset="0"/>
              <a:ea typeface="ＭＳ Ｐゴシック" pitchFamily="34" charset="-128"/>
              <a:cs typeface="Arial" charset="0"/>
            </a:endParaRPr>
          </a:p>
          <a:p>
            <a:pPr>
              <a:lnSpc>
                <a:spcPct val="100000"/>
              </a:lnSpc>
              <a:spcBef>
                <a:spcPts val="600"/>
              </a:spcBef>
              <a:spcAft>
                <a:spcPts val="0"/>
              </a:spcAft>
            </a:pPr>
            <a:endParaRPr lang="en-AU" altLang="en-US" sz="1600" dirty="0">
              <a:solidFill>
                <a:srgbClr val="201547"/>
              </a:solidFill>
              <a:ea typeface="ＭＳ Ｐゴシック"/>
            </a:endParaRPr>
          </a:p>
          <a:p>
            <a:r>
              <a:rPr lang="en-AU" sz="1200" b="1" dirty="0">
                <a:solidFill>
                  <a:schemeClr val="bg1"/>
                </a:solidFill>
              </a:rPr>
              <a:t>     </a:t>
            </a:r>
          </a:p>
          <a:p>
            <a:endParaRPr lang="en-AU" sz="1200" b="1" dirty="0">
              <a:solidFill>
                <a:schemeClr val="bg1"/>
              </a:solidFill>
            </a:endParaRPr>
          </a:p>
          <a:p>
            <a:r>
              <a:rPr lang="en-AU" sz="1200" b="1" dirty="0">
                <a:solidFill>
                  <a:schemeClr val="bg1"/>
                </a:solidFill>
              </a:rPr>
              <a:t>                                </a:t>
            </a:r>
            <a:endParaRPr lang="en-GB" sz="1200" dirty="0"/>
          </a:p>
        </p:txBody>
      </p:sp>
    </p:spTree>
    <p:extLst>
      <p:ext uri="{BB962C8B-B14F-4D97-AF65-F5344CB8AC3E}">
        <p14:creationId xmlns:p14="http://schemas.microsoft.com/office/powerpoint/2010/main" val="2848247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C0AFA-0DD7-FE5C-BA0E-649FFEA7DEF9}"/>
              </a:ext>
            </a:extLst>
          </p:cNvPr>
          <p:cNvSpPr>
            <a:spLocks noGrp="1"/>
          </p:cNvSpPr>
          <p:nvPr>
            <p:ph type="title"/>
          </p:nvPr>
        </p:nvSpPr>
        <p:spPr/>
        <p:txBody>
          <a:bodyPr/>
          <a:lstStyle/>
          <a:p>
            <a:r>
              <a:rPr lang="en-AU"/>
              <a:t>Public accountability</a:t>
            </a:r>
          </a:p>
        </p:txBody>
      </p:sp>
      <p:sp>
        <p:nvSpPr>
          <p:cNvPr id="3" name="Content Placeholder 2">
            <a:extLst>
              <a:ext uri="{FF2B5EF4-FFF2-40B4-BE49-F238E27FC236}">
                <a16:creationId xmlns:a16="http://schemas.microsoft.com/office/drawing/2014/main" id="{DADDA78E-D271-79FD-65CC-C173D70BEDE7}"/>
              </a:ext>
            </a:extLst>
          </p:cNvPr>
          <p:cNvSpPr>
            <a:spLocks noGrp="1"/>
          </p:cNvSpPr>
          <p:nvPr>
            <p:ph idx="1"/>
          </p:nvPr>
        </p:nvSpPr>
        <p:spPr>
          <a:xfrm>
            <a:off x="539750" y="1214438"/>
            <a:ext cx="8299450" cy="3641098"/>
          </a:xfrm>
        </p:spPr>
        <p:txBody>
          <a:bodyPr/>
          <a:lstStyle/>
          <a:p>
            <a:r>
              <a:rPr lang="en-AU" dirty="0"/>
              <a:t>Annual Report – VAGO audit, tabled in Parliament by Minister</a:t>
            </a:r>
          </a:p>
          <a:p>
            <a:r>
              <a:rPr lang="en-AU" dirty="0"/>
              <a:t>Standing Directors – set the standard for financial management</a:t>
            </a:r>
          </a:p>
          <a:p>
            <a:r>
              <a:rPr lang="en-AU" dirty="0"/>
              <a:t>Authorised officer – part of your delegation</a:t>
            </a:r>
          </a:p>
          <a:p>
            <a:r>
              <a:rPr lang="en-AU" dirty="0"/>
              <a:t>Attestations required by CEO and Board Chair</a:t>
            </a:r>
          </a:p>
          <a:p>
            <a:pPr lvl="2" indent="0">
              <a:buNone/>
            </a:pPr>
            <a:r>
              <a:rPr lang="en-AU" dirty="0" err="1"/>
              <a:t>eg.</a:t>
            </a:r>
            <a:r>
              <a:rPr lang="en-AU" dirty="0"/>
              <a:t> Financial Statements, Integrity</a:t>
            </a:r>
          </a:p>
          <a:p>
            <a:r>
              <a:rPr lang="en-AU" dirty="0"/>
              <a:t>Annual General Meeting – accountability to your community</a:t>
            </a:r>
          </a:p>
        </p:txBody>
      </p:sp>
    </p:spTree>
    <p:extLst>
      <p:ext uri="{BB962C8B-B14F-4D97-AF65-F5344CB8AC3E}">
        <p14:creationId xmlns:p14="http://schemas.microsoft.com/office/powerpoint/2010/main" val="3737293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BC7A1-1F8D-4EE7-91CB-FDC044406E54}"/>
              </a:ext>
            </a:extLst>
          </p:cNvPr>
          <p:cNvSpPr>
            <a:spLocks noGrp="1"/>
          </p:cNvSpPr>
          <p:nvPr>
            <p:ph type="title"/>
          </p:nvPr>
        </p:nvSpPr>
        <p:spPr/>
        <p:txBody>
          <a:bodyPr/>
          <a:lstStyle/>
          <a:p>
            <a:r>
              <a:rPr lang="en-AU"/>
              <a:t>Funding sources</a:t>
            </a:r>
          </a:p>
        </p:txBody>
      </p:sp>
      <p:graphicFrame>
        <p:nvGraphicFramePr>
          <p:cNvPr id="6" name="Object 5">
            <a:extLst>
              <a:ext uri="{FF2B5EF4-FFF2-40B4-BE49-F238E27FC236}">
                <a16:creationId xmlns:a16="http://schemas.microsoft.com/office/drawing/2014/main" id="{CA4AB205-5B41-60B7-47EB-34F5E8B84D8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6824225"/>
              </p:ext>
            </p:extLst>
          </p:nvPr>
        </p:nvGraphicFramePr>
        <p:xfrm>
          <a:off x="1302287" y="1091093"/>
          <a:ext cx="6096000" cy="3887788"/>
        </p:xfrm>
        <a:graphic>
          <a:graphicData uri="http://schemas.openxmlformats.org/presentationml/2006/ole">
            <mc:AlternateContent xmlns:mc="http://schemas.openxmlformats.org/markup-compatibility/2006">
              <mc:Choice xmlns:v="urn:schemas-microsoft-com:vml" Requires="v">
                <p:oleObj name="Visio" r:id="rId3" imgW="10020551" imgH="6391383" progId="Visio.Drawing.11">
                  <p:embed/>
                </p:oleObj>
              </mc:Choice>
              <mc:Fallback>
                <p:oleObj name="Visio" r:id="rId3" imgW="10020551" imgH="6391383" progId="Visio.Drawing.11">
                  <p:embed/>
                  <p:pic>
                    <p:nvPicPr>
                      <p:cNvPr id="6" name="Object 5">
                        <a:extLst>
                          <a:ext uri="{FF2B5EF4-FFF2-40B4-BE49-F238E27FC236}">
                            <a16:creationId xmlns:a16="http://schemas.microsoft.com/office/drawing/2014/main" id="{CA4AB205-5B41-60B7-47EB-34F5E8B84D89}"/>
                          </a:ext>
                          <a:ext uri="{C183D7F6-B498-43B3-948B-1728B52AA6E4}">
                            <adec:decorative xmlns:adec="http://schemas.microsoft.com/office/drawing/2017/decorative" val="1"/>
                          </a:ext>
                        </a:extLst>
                      </p:cNvPr>
                      <p:cNvPicPr/>
                      <p:nvPr/>
                    </p:nvPicPr>
                    <p:blipFill>
                      <a:blip r:embed="rId4"/>
                      <a:stretch>
                        <a:fillRect/>
                      </a:stretch>
                    </p:blipFill>
                    <p:spPr>
                      <a:xfrm>
                        <a:off x="1302287" y="1091093"/>
                        <a:ext cx="6096000" cy="3887788"/>
                      </a:xfrm>
                      <a:prstGeom prst="rect">
                        <a:avLst/>
                      </a:prstGeom>
                    </p:spPr>
                  </p:pic>
                </p:oleObj>
              </mc:Fallback>
            </mc:AlternateContent>
          </a:graphicData>
        </a:graphic>
      </p:graphicFrame>
    </p:spTree>
    <p:extLst>
      <p:ext uri="{BB962C8B-B14F-4D97-AF65-F5344CB8AC3E}">
        <p14:creationId xmlns:p14="http://schemas.microsoft.com/office/powerpoint/2010/main" val="2689989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3B91-2BA5-48A9-BB5E-40FE60D67F5E}"/>
              </a:ext>
            </a:extLst>
          </p:cNvPr>
          <p:cNvSpPr>
            <a:spLocks noGrp="1"/>
          </p:cNvSpPr>
          <p:nvPr>
            <p:ph type="title"/>
          </p:nvPr>
        </p:nvSpPr>
        <p:spPr/>
        <p:txBody>
          <a:bodyPr/>
          <a:lstStyle/>
          <a:p>
            <a:r>
              <a:rPr lang="en-AU"/>
              <a:t>Activity Based Funding (ABF)</a:t>
            </a:r>
          </a:p>
        </p:txBody>
      </p:sp>
      <p:sp>
        <p:nvSpPr>
          <p:cNvPr id="3" name="Content Placeholder 2">
            <a:extLst>
              <a:ext uri="{FF2B5EF4-FFF2-40B4-BE49-F238E27FC236}">
                <a16:creationId xmlns:a16="http://schemas.microsoft.com/office/drawing/2014/main" id="{5C9DFA42-221B-4AA9-B7AE-1D0F518D463F}"/>
              </a:ext>
            </a:extLst>
          </p:cNvPr>
          <p:cNvSpPr>
            <a:spLocks noGrp="1"/>
          </p:cNvSpPr>
          <p:nvPr>
            <p:ph idx="1"/>
          </p:nvPr>
        </p:nvSpPr>
        <p:spPr>
          <a:xfrm>
            <a:off x="539750" y="1214438"/>
            <a:ext cx="8243888" cy="3929062"/>
          </a:xfrm>
        </p:spPr>
        <p:txBody>
          <a:bodyPr/>
          <a:lstStyle/>
          <a:p>
            <a:pPr>
              <a:spcBef>
                <a:spcPts val="600"/>
              </a:spcBef>
              <a:spcAft>
                <a:spcPts val="0"/>
              </a:spcAft>
            </a:pPr>
            <a:r>
              <a:rPr lang="en-AU" sz="1600" b="0" i="0" u="none" strike="noStrike" baseline="0">
                <a:solidFill>
                  <a:srgbClr val="000000"/>
                </a:solidFill>
                <a:latin typeface="Arial" panose="020B0604020202020204" pitchFamily="34" charset="0"/>
                <a:cs typeface="Arial" panose="020B0604020202020204" pitchFamily="34" charset="0"/>
              </a:rPr>
              <a:t>ABF accounts for approximately 73 per cent of hospital funding in Victoria.</a:t>
            </a:r>
          </a:p>
          <a:p>
            <a:pPr>
              <a:spcBef>
                <a:spcPts val="600"/>
              </a:spcBef>
              <a:spcAft>
                <a:spcPts val="0"/>
              </a:spcAft>
            </a:pPr>
            <a:r>
              <a:rPr lang="en-AU" sz="1600" b="0" i="0" u="none" strike="noStrike" baseline="0">
                <a:solidFill>
                  <a:srgbClr val="000000"/>
                </a:solidFill>
                <a:latin typeface="Arial" panose="020B0604020202020204" pitchFamily="34" charset="0"/>
                <a:cs typeface="Arial" panose="020B0604020202020204" pitchFamily="34" charset="0"/>
              </a:rPr>
              <a:t>It is a way of funding hospitals based on the number and mix of patients they treat.</a:t>
            </a:r>
          </a:p>
          <a:p>
            <a:pPr>
              <a:spcBef>
                <a:spcPts val="600"/>
              </a:spcBef>
              <a:spcAft>
                <a:spcPts val="0"/>
              </a:spcAft>
            </a:pPr>
            <a:r>
              <a:rPr lang="en-AU" sz="1600" b="0" i="0" u="none" strike="noStrike" baseline="0">
                <a:solidFill>
                  <a:srgbClr val="000000"/>
                </a:solidFill>
                <a:latin typeface="Arial" panose="020B0604020202020204" pitchFamily="34" charset="0"/>
                <a:cs typeface="Arial" panose="020B0604020202020204" pitchFamily="34" charset="0"/>
              </a:rPr>
              <a:t>Health Services are paid a set price per unit of activity delivered. </a:t>
            </a:r>
          </a:p>
          <a:p>
            <a:pPr marL="285750" indent="-285750">
              <a:spcBef>
                <a:spcPts val="600"/>
              </a:spcBef>
              <a:spcAft>
                <a:spcPts val="0"/>
              </a:spcAft>
              <a:buFont typeface="Arial" panose="020B0604020202020204" pitchFamily="34" charset="0"/>
              <a:buChar char="•"/>
            </a:pPr>
            <a:r>
              <a:rPr lang="en-AU" sz="1400" b="0" i="0" u="none" strike="noStrike" baseline="0">
                <a:solidFill>
                  <a:srgbClr val="000000"/>
                </a:solidFill>
                <a:latin typeface="Arial" panose="020B0604020202020204" pitchFamily="34" charset="0"/>
                <a:cs typeface="Arial" panose="020B0604020202020204" pitchFamily="34" charset="0"/>
              </a:rPr>
              <a:t>The unit used to count activity in Victoria is the National Weighted Average Unit (NWAU)</a:t>
            </a:r>
          </a:p>
          <a:p>
            <a:pPr>
              <a:spcBef>
                <a:spcPts val="600"/>
              </a:spcBef>
              <a:spcAft>
                <a:spcPts val="0"/>
              </a:spcAft>
            </a:pPr>
            <a:endParaRPr lang="en-AU" sz="1400" b="0">
              <a:solidFill>
                <a:srgbClr val="000000"/>
              </a:solidFill>
              <a:latin typeface="Arial" panose="020B0604020202020204" pitchFamily="34" charset="0"/>
              <a:cs typeface="Arial" panose="020B0604020202020204" pitchFamily="34" charset="0"/>
            </a:endParaRPr>
          </a:p>
          <a:p>
            <a:pPr>
              <a:spcBef>
                <a:spcPts val="600"/>
              </a:spcBef>
              <a:spcAft>
                <a:spcPts val="0"/>
              </a:spcAft>
            </a:pPr>
            <a:endParaRPr lang="en-AU" sz="1400" b="0">
              <a:solidFill>
                <a:srgbClr val="000000"/>
              </a:solidFill>
              <a:latin typeface="Arial" panose="020B0604020202020204" pitchFamily="34" charset="0"/>
              <a:cs typeface="Arial" panose="020B0604020202020204" pitchFamily="34" charset="0"/>
            </a:endParaRPr>
          </a:p>
          <a:p>
            <a:pPr>
              <a:spcBef>
                <a:spcPts val="600"/>
              </a:spcBef>
              <a:spcAft>
                <a:spcPts val="0"/>
              </a:spcAft>
            </a:pPr>
            <a:endParaRPr lang="en-AU" sz="1400" b="0" i="0" u="none" strike="noStrike" baseline="0">
              <a:solidFill>
                <a:srgbClr val="000000"/>
              </a:solidFill>
              <a:latin typeface="Arial" panose="020B0604020202020204" pitchFamily="34" charset="0"/>
              <a:cs typeface="Arial" panose="020B0604020202020204" pitchFamily="34" charset="0"/>
            </a:endParaRPr>
          </a:p>
          <a:p>
            <a:pPr>
              <a:spcBef>
                <a:spcPts val="600"/>
              </a:spcBef>
              <a:spcAft>
                <a:spcPts val="0"/>
              </a:spcAft>
            </a:pPr>
            <a:r>
              <a:rPr lang="en-AU" sz="1600" b="0" i="0" u="none" strike="noStrike" baseline="0">
                <a:solidFill>
                  <a:srgbClr val="000000"/>
                </a:solidFill>
                <a:latin typeface="Arial" panose="020B0604020202020204" pitchFamily="34" charset="0"/>
                <a:cs typeface="Arial" panose="020B0604020202020204" pitchFamily="34" charset="0"/>
              </a:rPr>
              <a:t>ABF funding provides clear parameters with which to apply recall and throughput policies. Where health services:</a:t>
            </a:r>
          </a:p>
          <a:p>
            <a:pPr marL="285750" indent="-285750">
              <a:spcBef>
                <a:spcPts val="600"/>
              </a:spcBef>
              <a:spcAft>
                <a:spcPts val="0"/>
              </a:spcAft>
              <a:buFont typeface="Arial" panose="020B0604020202020204" pitchFamily="34" charset="0"/>
              <a:buChar char="•"/>
            </a:pPr>
            <a:r>
              <a:rPr lang="en-AU" sz="1400" b="0" i="0" u="none" strike="noStrike" baseline="0">
                <a:solidFill>
                  <a:srgbClr val="000000"/>
                </a:solidFill>
                <a:latin typeface="Arial" panose="020B0604020202020204" pitchFamily="34" charset="0"/>
                <a:cs typeface="Arial" panose="020B0604020202020204" pitchFamily="34" charset="0"/>
              </a:rPr>
              <a:t>under-deliver against activity targets, funding can be ‘recalled’, and </a:t>
            </a:r>
          </a:p>
          <a:p>
            <a:pPr marL="285750" indent="-285750">
              <a:spcBef>
                <a:spcPts val="600"/>
              </a:spcBef>
              <a:spcAft>
                <a:spcPts val="0"/>
              </a:spcAft>
              <a:buFont typeface="Arial" panose="020B0604020202020204" pitchFamily="34" charset="0"/>
              <a:buChar char="•"/>
            </a:pPr>
            <a:r>
              <a:rPr lang="en-AU" sz="1400" b="0" i="0" u="none" strike="noStrike" baseline="0">
                <a:solidFill>
                  <a:srgbClr val="000000"/>
                </a:solidFill>
                <a:latin typeface="Arial" panose="020B0604020202020204" pitchFamily="34" charset="0"/>
                <a:cs typeface="Arial" panose="020B0604020202020204" pitchFamily="34" charset="0"/>
              </a:rPr>
              <a:t>exceeds expectations additional funding can be provided subject to an agreed set of policy parameters. These parameters are outlined in the PFG.</a:t>
            </a:r>
          </a:p>
          <a:p>
            <a:pPr>
              <a:spcBef>
                <a:spcPts val="600"/>
              </a:spcBef>
              <a:spcAft>
                <a:spcPts val="0"/>
              </a:spcAft>
            </a:pPr>
            <a:endParaRPr lang="en-AU" sz="1400" b="0" i="0" u="none" strike="noStrike" baseline="0">
              <a:solidFill>
                <a:srgbClr val="000000"/>
              </a:solidFill>
              <a:latin typeface="Calibri" panose="020F0502020204030204" pitchFamily="34" charset="0"/>
            </a:endParaRPr>
          </a:p>
        </p:txBody>
      </p:sp>
      <p:sp>
        <p:nvSpPr>
          <p:cNvPr id="4" name="Rectangle 3">
            <a:extLst>
              <a:ext uri="{FF2B5EF4-FFF2-40B4-BE49-F238E27FC236}">
                <a16:creationId xmlns:a16="http://schemas.microsoft.com/office/drawing/2014/main" id="{AD2FAC69-220B-0286-1AA7-FB2095F6D1F3}"/>
              </a:ext>
            </a:extLst>
          </p:cNvPr>
          <p:cNvSpPr/>
          <p:nvPr/>
        </p:nvSpPr>
        <p:spPr>
          <a:xfrm>
            <a:off x="2082019" y="2563615"/>
            <a:ext cx="1069145" cy="80962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a:solidFill>
                  <a:schemeClr val="tx1"/>
                </a:solidFill>
              </a:rPr>
              <a:t>National Weighted Activity Unit (NWAU</a:t>
            </a:r>
            <a:r>
              <a:rPr lang="en-AU" sz="1000" dirty="0">
                <a:solidFill>
                  <a:schemeClr val="tx1"/>
                </a:solidFill>
              </a:rPr>
              <a:t>)</a:t>
            </a:r>
          </a:p>
        </p:txBody>
      </p:sp>
      <p:sp>
        <p:nvSpPr>
          <p:cNvPr id="8" name="Rectangle 7">
            <a:extLst>
              <a:ext uri="{FF2B5EF4-FFF2-40B4-BE49-F238E27FC236}">
                <a16:creationId xmlns:a16="http://schemas.microsoft.com/office/drawing/2014/main" id="{BA4AD284-DD3C-CF2F-68A7-C623856F7E5F}"/>
              </a:ext>
            </a:extLst>
          </p:cNvPr>
          <p:cNvSpPr/>
          <p:nvPr/>
        </p:nvSpPr>
        <p:spPr>
          <a:xfrm>
            <a:off x="3336743" y="2715065"/>
            <a:ext cx="450166" cy="43609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solidFill>
                  <a:schemeClr val="tx1"/>
                </a:solidFill>
              </a:rPr>
              <a:t>X</a:t>
            </a:r>
          </a:p>
        </p:txBody>
      </p:sp>
      <p:sp>
        <p:nvSpPr>
          <p:cNvPr id="5" name="Rectangle 4">
            <a:extLst>
              <a:ext uri="{FF2B5EF4-FFF2-40B4-BE49-F238E27FC236}">
                <a16:creationId xmlns:a16="http://schemas.microsoft.com/office/drawing/2014/main" id="{FA40A732-EEBD-1FC1-20C4-741F5BC70B4F}"/>
              </a:ext>
            </a:extLst>
          </p:cNvPr>
          <p:cNvSpPr/>
          <p:nvPr/>
        </p:nvSpPr>
        <p:spPr>
          <a:xfrm>
            <a:off x="4037427" y="2563616"/>
            <a:ext cx="1069145" cy="809625"/>
          </a:xfrm>
          <a:prstGeom prst="rect">
            <a:avLst/>
          </a:prstGeom>
          <a:solidFill>
            <a:srgbClr val="E9C117"/>
          </a:solidFill>
          <a:ln>
            <a:solidFill>
              <a:srgbClr val="E9C117"/>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a:solidFill>
                  <a:schemeClr val="tx1"/>
                </a:solidFill>
              </a:rPr>
              <a:t>Price</a:t>
            </a:r>
          </a:p>
        </p:txBody>
      </p:sp>
      <p:sp>
        <p:nvSpPr>
          <p:cNvPr id="7" name="Rectangle 6">
            <a:extLst>
              <a:ext uri="{FF2B5EF4-FFF2-40B4-BE49-F238E27FC236}">
                <a16:creationId xmlns:a16="http://schemas.microsoft.com/office/drawing/2014/main" id="{F614FC5A-1AA9-49B2-0C2F-F2D318BE7C20}"/>
              </a:ext>
            </a:extLst>
          </p:cNvPr>
          <p:cNvSpPr/>
          <p:nvPr/>
        </p:nvSpPr>
        <p:spPr>
          <a:xfrm>
            <a:off x="5345723" y="2715065"/>
            <a:ext cx="450166" cy="43609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b="1">
                <a:solidFill>
                  <a:schemeClr val="tx1"/>
                </a:solidFill>
              </a:rPr>
              <a:t>=</a:t>
            </a:r>
          </a:p>
        </p:txBody>
      </p:sp>
      <p:sp>
        <p:nvSpPr>
          <p:cNvPr id="6" name="Rectangle 5">
            <a:extLst>
              <a:ext uri="{FF2B5EF4-FFF2-40B4-BE49-F238E27FC236}">
                <a16:creationId xmlns:a16="http://schemas.microsoft.com/office/drawing/2014/main" id="{8E255353-C287-C5AA-E663-50D160BFCC8F}"/>
              </a:ext>
            </a:extLst>
          </p:cNvPr>
          <p:cNvSpPr/>
          <p:nvPr/>
        </p:nvSpPr>
        <p:spPr>
          <a:xfrm>
            <a:off x="5992836" y="2571749"/>
            <a:ext cx="1069145" cy="809625"/>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a:solidFill>
                  <a:schemeClr val="tx1"/>
                </a:solidFill>
              </a:rPr>
              <a:t>Funding provided</a:t>
            </a:r>
          </a:p>
        </p:txBody>
      </p:sp>
    </p:spTree>
    <p:extLst>
      <p:ext uri="{BB962C8B-B14F-4D97-AF65-F5344CB8AC3E}">
        <p14:creationId xmlns:p14="http://schemas.microsoft.com/office/powerpoint/2010/main" val="3078103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5625-14BF-42D7-90B4-F35172F26DFB}"/>
              </a:ext>
            </a:extLst>
          </p:cNvPr>
          <p:cNvSpPr>
            <a:spLocks noGrp="1"/>
          </p:cNvSpPr>
          <p:nvPr>
            <p:ph type="title"/>
          </p:nvPr>
        </p:nvSpPr>
        <p:spPr/>
        <p:txBody>
          <a:bodyPr/>
          <a:lstStyle/>
          <a:p>
            <a:r>
              <a:rPr lang="en-AU"/>
              <a:t>Block funding</a:t>
            </a:r>
          </a:p>
        </p:txBody>
      </p:sp>
      <p:sp>
        <p:nvSpPr>
          <p:cNvPr id="3" name="Content Placeholder 2">
            <a:extLst>
              <a:ext uri="{FF2B5EF4-FFF2-40B4-BE49-F238E27FC236}">
                <a16:creationId xmlns:a16="http://schemas.microsoft.com/office/drawing/2014/main" id="{DE1A06D8-1C12-4854-A067-BB2ABEBD135F}"/>
              </a:ext>
            </a:extLst>
          </p:cNvPr>
          <p:cNvSpPr>
            <a:spLocks noGrp="1"/>
          </p:cNvSpPr>
          <p:nvPr>
            <p:ph idx="1"/>
          </p:nvPr>
        </p:nvSpPr>
        <p:spPr>
          <a:xfrm>
            <a:off x="539750" y="1631852"/>
            <a:ext cx="8243888" cy="3223684"/>
          </a:xfrm>
        </p:spPr>
        <p:txBody>
          <a:bodyPr/>
          <a:lstStyle/>
          <a:p>
            <a:pPr>
              <a:lnSpc>
                <a:spcPct val="100000"/>
              </a:lnSpc>
            </a:pPr>
            <a:r>
              <a:rPr lang="en-AU" sz="1800" b="0">
                <a:solidFill>
                  <a:srgbClr val="000000"/>
                </a:solidFill>
                <a:latin typeface="Arial" panose="020B0604020202020204" pitchFamily="34" charset="0"/>
                <a:cs typeface="Arial" panose="020B0604020202020204" pitchFamily="34" charset="0"/>
              </a:rPr>
              <a:t>Block funding is the second most common funding model for hospitals.</a:t>
            </a:r>
          </a:p>
          <a:p>
            <a:pPr>
              <a:lnSpc>
                <a:spcPct val="100000"/>
              </a:lnSpc>
            </a:pPr>
            <a:r>
              <a:rPr lang="en-AU" sz="1800" b="0">
                <a:solidFill>
                  <a:srgbClr val="000000"/>
                </a:solidFill>
                <a:latin typeface="Arial" panose="020B0604020202020204" pitchFamily="34" charset="0"/>
                <a:cs typeface="Arial" panose="020B0604020202020204" pitchFamily="34" charset="0"/>
              </a:rPr>
              <a:t>A fixed amount, or ‘grant’, is provided for the delivery of services.</a:t>
            </a:r>
          </a:p>
          <a:p>
            <a:pPr>
              <a:lnSpc>
                <a:spcPct val="100000"/>
              </a:lnSpc>
            </a:pPr>
            <a:r>
              <a:rPr lang="en-AU" sz="1800" b="0">
                <a:solidFill>
                  <a:srgbClr val="000000"/>
                </a:solidFill>
                <a:latin typeface="Arial" panose="020B0604020202020204" pitchFamily="34" charset="0"/>
                <a:cs typeface="Arial" panose="020B0604020202020204" pitchFamily="34" charset="0"/>
              </a:rPr>
              <a:t>In the instance of hospital funding, Health Services are still expected to deliver a range of services, but these are less reporting intensive in nature.</a:t>
            </a:r>
          </a:p>
          <a:p>
            <a:pPr>
              <a:lnSpc>
                <a:spcPct val="100000"/>
              </a:lnSpc>
            </a:pPr>
            <a:r>
              <a:rPr lang="en-AU" sz="1800" b="0">
                <a:solidFill>
                  <a:srgbClr val="000000"/>
                </a:solidFill>
                <a:latin typeface="Arial" panose="020B0604020202020204" pitchFamily="34" charset="0"/>
                <a:cs typeface="Arial" panose="020B0604020202020204" pitchFamily="34" charset="0"/>
              </a:rPr>
              <a:t>Victoria uses block funding grants when ABF funding does not sufficiently cover the cost of delivery.</a:t>
            </a:r>
          </a:p>
          <a:p>
            <a:endParaRPr lang="en-AU"/>
          </a:p>
        </p:txBody>
      </p:sp>
    </p:spTree>
    <p:extLst>
      <p:ext uri="{BB962C8B-B14F-4D97-AF65-F5344CB8AC3E}">
        <p14:creationId xmlns:p14="http://schemas.microsoft.com/office/powerpoint/2010/main" val="365689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a:t>Aged Care Reform</a:t>
            </a:r>
          </a:p>
        </p:txBody>
      </p:sp>
      <p:sp>
        <p:nvSpPr>
          <p:cNvPr id="8195" name="Content Placeholder 2"/>
          <p:cNvSpPr>
            <a:spLocks noGrp="1"/>
          </p:cNvSpPr>
          <p:nvPr>
            <p:ph idx="1"/>
          </p:nvPr>
        </p:nvSpPr>
        <p:spPr>
          <a:xfrm>
            <a:off x="282297" y="1241681"/>
            <a:ext cx="8600859" cy="3451344"/>
          </a:xfrm>
        </p:spPr>
        <p:txBody>
          <a:bodyPr/>
          <a:lstStyle/>
          <a:p>
            <a:pPr>
              <a:spcAft>
                <a:spcPts val="0"/>
              </a:spcAft>
            </a:pPr>
            <a:r>
              <a:rPr lang="en-AU" sz="1800" dirty="0"/>
              <a:t>In response to the Final Report of the Royal Commission into Aged Quality and Safety, the Commonwealth is introducing a range of reforms to the Aged Care sector including:</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Establishment of the Independent Health and Aged Care Pricing Authority (IHACPA)</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Introduced a new funding model (AN-ACC)</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Registered Nursing 24/7 Requirements</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Care Minutes and RN Care minutes Requirements</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Star rating system for Residential Aged Care</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Code of Conduct for providers, staff and health care providers</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Strengthened Governance of Approved Providers</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Improved Information sharing through digital health initiatives</a:t>
            </a:r>
          </a:p>
          <a:p>
            <a:pPr marL="927100" lvl="4" indent="-171450">
              <a:lnSpc>
                <a:spcPct val="100000"/>
              </a:lnSpc>
              <a:spcBef>
                <a:spcPts val="0"/>
              </a:spcBef>
              <a:spcAft>
                <a:spcPts val="0"/>
              </a:spcAft>
              <a:buFont typeface="Arial" panose="020B0604020202020204" pitchFamily="34" charset="0"/>
              <a:buChar char="•"/>
            </a:pPr>
            <a:r>
              <a:rPr lang="en-AU" sz="1800" dirty="0">
                <a:solidFill>
                  <a:srgbClr val="201547"/>
                </a:solidFill>
              </a:rPr>
              <a:t>Addressed overuse of restrictive practices in residential aged care facilities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a:latin typeface="+mj-lt"/>
              </a:rPr>
              <a:t>Residential Aged Care Funding</a:t>
            </a:r>
          </a:p>
        </p:txBody>
      </p:sp>
      <p:sp>
        <p:nvSpPr>
          <p:cNvPr id="21" name="TextBox 20">
            <a:extLst>
              <a:ext uri="{FF2B5EF4-FFF2-40B4-BE49-F238E27FC236}">
                <a16:creationId xmlns:a16="http://schemas.microsoft.com/office/drawing/2014/main" id="{DAFE4FF1-55B9-9D71-3524-74C925E1F6FE}"/>
              </a:ext>
            </a:extLst>
          </p:cNvPr>
          <p:cNvSpPr txBox="1"/>
          <p:nvPr/>
        </p:nvSpPr>
        <p:spPr>
          <a:xfrm>
            <a:off x="93301" y="1114032"/>
            <a:ext cx="8600859" cy="338554"/>
          </a:xfrm>
          <a:prstGeom prst="rect">
            <a:avLst/>
          </a:prstGeom>
          <a:noFill/>
        </p:spPr>
        <p:txBody>
          <a:bodyPr wrap="square">
            <a:spAutoFit/>
          </a:bodyPr>
          <a:lstStyle/>
          <a:p>
            <a:pPr>
              <a:spcAft>
                <a:spcPts val="0"/>
              </a:spcAft>
            </a:pPr>
            <a:r>
              <a:rPr lang="en-AU" sz="1600">
                <a:latin typeface="+mj-lt"/>
              </a:rPr>
              <a:t>Commonwealth payments</a:t>
            </a:r>
          </a:p>
        </p:txBody>
      </p:sp>
      <p:sp>
        <p:nvSpPr>
          <p:cNvPr id="22" name="TextBox 21">
            <a:extLst>
              <a:ext uri="{FF2B5EF4-FFF2-40B4-BE49-F238E27FC236}">
                <a16:creationId xmlns:a16="http://schemas.microsoft.com/office/drawing/2014/main" id="{32A27187-44A5-96EB-89E8-9BBFB21A69C9}"/>
              </a:ext>
            </a:extLst>
          </p:cNvPr>
          <p:cNvSpPr txBox="1"/>
          <p:nvPr/>
        </p:nvSpPr>
        <p:spPr>
          <a:xfrm>
            <a:off x="140939" y="1433999"/>
            <a:ext cx="8600859" cy="276999"/>
          </a:xfrm>
          <a:prstGeom prst="rect">
            <a:avLst/>
          </a:prstGeom>
          <a:noFill/>
        </p:spPr>
        <p:txBody>
          <a:bodyPr wrap="square">
            <a:spAutoFit/>
          </a:bodyPr>
          <a:lstStyle/>
          <a:p>
            <a:pPr>
              <a:spcAft>
                <a:spcPts val="0"/>
              </a:spcAft>
            </a:pPr>
            <a:r>
              <a:rPr lang="en-AU" sz="1200" b="1">
                <a:latin typeface="+mj-lt"/>
              </a:rPr>
              <a:t>AN-ACC Funding Model Changes</a:t>
            </a:r>
          </a:p>
        </p:txBody>
      </p:sp>
      <p:sp>
        <p:nvSpPr>
          <p:cNvPr id="20" name="TextBox 19">
            <a:extLst>
              <a:ext uri="{FF2B5EF4-FFF2-40B4-BE49-F238E27FC236}">
                <a16:creationId xmlns:a16="http://schemas.microsoft.com/office/drawing/2014/main" id="{5E97AB31-A93D-3D60-38CF-24B4C49A7931}"/>
              </a:ext>
            </a:extLst>
          </p:cNvPr>
          <p:cNvSpPr txBox="1"/>
          <p:nvPr/>
        </p:nvSpPr>
        <p:spPr>
          <a:xfrm>
            <a:off x="154202" y="1671602"/>
            <a:ext cx="8862119" cy="739113"/>
          </a:xfrm>
          <a:prstGeom prst="rect">
            <a:avLst/>
          </a:prstGeom>
          <a:noFill/>
        </p:spPr>
        <p:txBody>
          <a:bodyPr wrap="square">
            <a:spAutoFit/>
          </a:bodyPr>
          <a:lstStyle/>
          <a:p>
            <a:pPr eaLnBrk="1" hangingPunct="1">
              <a:lnSpc>
                <a:spcPct val="110000"/>
              </a:lnSpc>
              <a:spcBef>
                <a:spcPts val="800"/>
              </a:spcBef>
              <a:spcAft>
                <a:spcPts val="0"/>
              </a:spcAft>
            </a:pPr>
            <a:r>
              <a:rPr lang="en-AU" sz="1100" b="0" dirty="0">
                <a:latin typeface="+mj-lt"/>
              </a:rPr>
              <a:t>Residential aged care across Australia is funded and regulated by the Commonwealth Government under </a:t>
            </a:r>
            <a:r>
              <a:rPr lang="en-AU" sz="1100" b="0" i="1" dirty="0">
                <a:latin typeface="+mj-lt"/>
              </a:rPr>
              <a:t>The Aged Care Act 1997 (</a:t>
            </a:r>
            <a:r>
              <a:rPr lang="en-AU" sz="1100" b="0" i="1" dirty="0" err="1">
                <a:latin typeface="+mj-lt"/>
              </a:rPr>
              <a:t>Cwth</a:t>
            </a:r>
            <a:r>
              <a:rPr lang="en-AU" sz="1100" b="0" i="1" dirty="0">
                <a:latin typeface="+mj-lt"/>
              </a:rPr>
              <a:t>).</a:t>
            </a:r>
          </a:p>
          <a:p>
            <a:pPr eaLnBrk="1" hangingPunct="1">
              <a:lnSpc>
                <a:spcPct val="110000"/>
              </a:lnSpc>
              <a:spcBef>
                <a:spcPts val="800"/>
              </a:spcBef>
              <a:spcAft>
                <a:spcPts val="0"/>
              </a:spcAft>
            </a:pPr>
            <a:r>
              <a:rPr lang="en-AU" sz="1100" dirty="0">
                <a:solidFill>
                  <a:srgbClr val="201547"/>
                </a:solidFill>
                <a:latin typeface="+mj-lt"/>
                <a:ea typeface="ＭＳ Ｐゴシック" charset="0"/>
              </a:rPr>
              <a:t>From 1</a:t>
            </a:r>
            <a:r>
              <a:rPr lang="en-AU" sz="1100" baseline="30000" dirty="0">
                <a:solidFill>
                  <a:srgbClr val="201547"/>
                </a:solidFill>
                <a:latin typeface="+mj-lt"/>
                <a:ea typeface="ＭＳ Ｐゴシック" charset="0"/>
              </a:rPr>
              <a:t>st</a:t>
            </a:r>
            <a:r>
              <a:rPr lang="en-AU" sz="1100" dirty="0">
                <a:solidFill>
                  <a:srgbClr val="201547"/>
                </a:solidFill>
                <a:latin typeface="+mj-lt"/>
                <a:ea typeface="ＭＳ Ｐゴシック" charset="0"/>
              </a:rPr>
              <a:t> October 2022, the Commonwealth replaced the former funding instrument (ACFI) and the related subsidies, with AN-ACC. This changes how the ‘Care’ and ‘Hotel’ components of aged care is funded.</a:t>
            </a:r>
          </a:p>
        </p:txBody>
      </p:sp>
      <p:sp>
        <p:nvSpPr>
          <p:cNvPr id="6" name="Rectangle: Rounded Corners 5">
            <a:extLst>
              <a:ext uri="{FF2B5EF4-FFF2-40B4-BE49-F238E27FC236}">
                <a16:creationId xmlns:a16="http://schemas.microsoft.com/office/drawing/2014/main" id="{70D1F19A-6762-A0DC-6299-32B1D05C2A6A}"/>
              </a:ext>
            </a:extLst>
          </p:cNvPr>
          <p:cNvSpPr/>
          <p:nvPr/>
        </p:nvSpPr>
        <p:spPr>
          <a:xfrm>
            <a:off x="123749" y="2530627"/>
            <a:ext cx="8862119" cy="920365"/>
          </a:xfrm>
          <a:prstGeom prst="roundRect">
            <a:avLst/>
          </a:prstGeom>
          <a:solidFill>
            <a:srgbClr val="93CDDD"/>
          </a:solidFill>
          <a:ln>
            <a:solidFill>
              <a:srgbClr val="93CDDD"/>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050" b="1">
                <a:solidFill>
                  <a:schemeClr val="tx1"/>
                </a:solidFill>
                <a:latin typeface="+mj-lt"/>
              </a:rPr>
              <a:t>Total facility payment = </a:t>
            </a:r>
          </a:p>
        </p:txBody>
      </p:sp>
      <p:sp>
        <p:nvSpPr>
          <p:cNvPr id="3" name="Rectangle: Rounded Corners 2">
            <a:extLst>
              <a:ext uri="{FF2B5EF4-FFF2-40B4-BE49-F238E27FC236}">
                <a16:creationId xmlns:a16="http://schemas.microsoft.com/office/drawing/2014/main" id="{0A29AE67-164D-737D-D5BE-5EC7152F3B17}"/>
              </a:ext>
            </a:extLst>
          </p:cNvPr>
          <p:cNvSpPr/>
          <p:nvPr/>
        </p:nvSpPr>
        <p:spPr>
          <a:xfrm>
            <a:off x="1788084" y="2651853"/>
            <a:ext cx="2229524" cy="622754"/>
          </a:xfrm>
          <a:prstGeom prst="roundRect">
            <a:avLst/>
          </a:prstGeom>
          <a:solidFill>
            <a:srgbClr val="24C6B3"/>
          </a:solidFill>
          <a:ln>
            <a:solidFill>
              <a:srgbClr val="24C6B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solidFill>
                  <a:schemeClr val="tx1"/>
                </a:solidFill>
                <a:latin typeface="+mj-lt"/>
              </a:rPr>
              <a:t>Fixed Component</a:t>
            </a:r>
          </a:p>
          <a:p>
            <a:pPr algn="ctr"/>
            <a:r>
              <a:rPr lang="en-AU" sz="1050">
                <a:solidFill>
                  <a:schemeClr val="tx1"/>
                </a:solidFill>
                <a:latin typeface="+mj-lt"/>
              </a:rPr>
              <a:t>Facility Base Care Tariff</a:t>
            </a:r>
          </a:p>
          <a:p>
            <a:pPr algn="ctr"/>
            <a:r>
              <a:rPr lang="en-AU" sz="1050">
                <a:solidFill>
                  <a:schemeClr val="tx1"/>
                </a:solidFill>
                <a:latin typeface="+mj-lt"/>
              </a:rPr>
              <a:t>NWAU X price X bed days</a:t>
            </a:r>
          </a:p>
        </p:txBody>
      </p:sp>
      <p:sp>
        <p:nvSpPr>
          <p:cNvPr id="4" name="Rectangle: Rounded Corners 3">
            <a:extLst>
              <a:ext uri="{FF2B5EF4-FFF2-40B4-BE49-F238E27FC236}">
                <a16:creationId xmlns:a16="http://schemas.microsoft.com/office/drawing/2014/main" id="{B65615E6-4880-316D-9A82-26F82726253C}"/>
              </a:ext>
            </a:extLst>
          </p:cNvPr>
          <p:cNvSpPr/>
          <p:nvPr/>
        </p:nvSpPr>
        <p:spPr>
          <a:xfrm>
            <a:off x="4141871" y="2651853"/>
            <a:ext cx="2669242" cy="622754"/>
          </a:xfrm>
          <a:prstGeom prst="roundRect">
            <a:avLst/>
          </a:prstGeom>
          <a:solidFill>
            <a:srgbClr val="24C6B3"/>
          </a:solidFill>
          <a:ln>
            <a:solidFill>
              <a:srgbClr val="24C6B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solidFill>
                  <a:schemeClr val="tx1"/>
                </a:solidFill>
                <a:latin typeface="+mj-lt"/>
              </a:rPr>
              <a:t>Variable Component</a:t>
            </a:r>
          </a:p>
          <a:p>
            <a:pPr algn="ctr"/>
            <a:r>
              <a:rPr lang="en-AU" sz="1050">
                <a:solidFill>
                  <a:schemeClr val="tx1"/>
                </a:solidFill>
                <a:latin typeface="+mj-lt"/>
              </a:rPr>
              <a:t>Sum (NWAU X price X bed days) for all residents</a:t>
            </a:r>
          </a:p>
        </p:txBody>
      </p:sp>
      <p:sp>
        <p:nvSpPr>
          <p:cNvPr id="5" name="Rectangle: Rounded Corners 4">
            <a:extLst>
              <a:ext uri="{FF2B5EF4-FFF2-40B4-BE49-F238E27FC236}">
                <a16:creationId xmlns:a16="http://schemas.microsoft.com/office/drawing/2014/main" id="{A01BDB5B-9C8A-A7C9-84D9-90C3102FAC84}"/>
              </a:ext>
            </a:extLst>
          </p:cNvPr>
          <p:cNvSpPr/>
          <p:nvPr/>
        </p:nvSpPr>
        <p:spPr>
          <a:xfrm>
            <a:off x="6935376" y="2625888"/>
            <a:ext cx="2013677" cy="622753"/>
          </a:xfrm>
          <a:prstGeom prst="roundRect">
            <a:avLst/>
          </a:prstGeom>
          <a:solidFill>
            <a:srgbClr val="24C6B3"/>
          </a:solidFill>
          <a:ln>
            <a:solidFill>
              <a:srgbClr val="24C6B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solidFill>
                  <a:schemeClr val="tx1"/>
                </a:solidFill>
                <a:latin typeface="+mj-lt"/>
              </a:rPr>
              <a:t>Adjustment Component</a:t>
            </a:r>
          </a:p>
          <a:p>
            <a:pPr algn="ctr"/>
            <a:r>
              <a:rPr lang="en-AU" sz="1050">
                <a:solidFill>
                  <a:schemeClr val="tx1"/>
                </a:solidFill>
                <a:latin typeface="+mj-lt"/>
              </a:rPr>
              <a:t>One off adjustment</a:t>
            </a:r>
          </a:p>
          <a:p>
            <a:pPr algn="ctr"/>
            <a:r>
              <a:rPr lang="en-AU" sz="1050">
                <a:solidFill>
                  <a:schemeClr val="tx1"/>
                </a:solidFill>
                <a:latin typeface="+mj-lt"/>
              </a:rPr>
              <a:t>NWAU X price X Number of new residents</a:t>
            </a:r>
          </a:p>
        </p:txBody>
      </p:sp>
      <p:sp>
        <p:nvSpPr>
          <p:cNvPr id="8" name="TextBox 7">
            <a:extLst>
              <a:ext uri="{FF2B5EF4-FFF2-40B4-BE49-F238E27FC236}">
                <a16:creationId xmlns:a16="http://schemas.microsoft.com/office/drawing/2014/main" id="{B88A147E-55F1-6631-41F2-D51E740F859A}"/>
              </a:ext>
            </a:extLst>
          </p:cNvPr>
          <p:cNvSpPr txBox="1"/>
          <p:nvPr/>
        </p:nvSpPr>
        <p:spPr>
          <a:xfrm>
            <a:off x="62848" y="3482486"/>
            <a:ext cx="8923020" cy="276999"/>
          </a:xfrm>
          <a:prstGeom prst="rect">
            <a:avLst/>
          </a:prstGeom>
          <a:noFill/>
        </p:spPr>
        <p:txBody>
          <a:bodyPr wrap="square" rtlCol="0">
            <a:spAutoFit/>
          </a:bodyPr>
          <a:lstStyle/>
          <a:p>
            <a:pPr algn="ctr"/>
            <a:r>
              <a:rPr lang="en-AU" sz="1200" b="1">
                <a:latin typeface="+mj-lt"/>
              </a:rPr>
              <a:t> 1 National weighted activity unit (NWAU) = </a:t>
            </a:r>
            <a:r>
              <a:rPr lang="en-AU" sz="1200" b="0" i="0">
                <a:solidFill>
                  <a:srgbClr val="202124"/>
                </a:solidFill>
                <a:effectLst/>
                <a:latin typeface="+mj-lt"/>
              </a:rPr>
              <a:t> $243.10</a:t>
            </a:r>
            <a:endParaRPr lang="en-AU" sz="1200">
              <a:latin typeface="+mj-lt"/>
            </a:endParaRPr>
          </a:p>
        </p:txBody>
      </p:sp>
      <p:sp>
        <p:nvSpPr>
          <p:cNvPr id="7" name="TextBox 6">
            <a:extLst>
              <a:ext uri="{FF2B5EF4-FFF2-40B4-BE49-F238E27FC236}">
                <a16:creationId xmlns:a16="http://schemas.microsoft.com/office/drawing/2014/main" id="{52D6EEDB-65AA-792E-1257-1F9D5E89FD26}"/>
              </a:ext>
            </a:extLst>
          </p:cNvPr>
          <p:cNvSpPr txBox="1"/>
          <p:nvPr/>
        </p:nvSpPr>
        <p:spPr>
          <a:xfrm>
            <a:off x="140938" y="3864242"/>
            <a:ext cx="8600859" cy="276999"/>
          </a:xfrm>
          <a:prstGeom prst="rect">
            <a:avLst/>
          </a:prstGeom>
          <a:noFill/>
        </p:spPr>
        <p:txBody>
          <a:bodyPr wrap="square">
            <a:spAutoFit/>
          </a:bodyPr>
          <a:lstStyle/>
          <a:p>
            <a:pPr>
              <a:spcAft>
                <a:spcPts val="0"/>
              </a:spcAft>
            </a:pPr>
            <a:r>
              <a:rPr lang="en-AU" sz="1200" b="1" dirty="0">
                <a:latin typeface="+mj-lt"/>
              </a:rPr>
              <a:t>Supplements</a:t>
            </a:r>
          </a:p>
        </p:txBody>
      </p:sp>
      <p:sp>
        <p:nvSpPr>
          <p:cNvPr id="9" name="TextBox 8">
            <a:extLst>
              <a:ext uri="{FF2B5EF4-FFF2-40B4-BE49-F238E27FC236}">
                <a16:creationId xmlns:a16="http://schemas.microsoft.com/office/drawing/2014/main" id="{D6CF96A7-9FA0-C954-24CC-C704F56CA80C}"/>
              </a:ext>
            </a:extLst>
          </p:cNvPr>
          <p:cNvSpPr txBox="1"/>
          <p:nvPr/>
        </p:nvSpPr>
        <p:spPr>
          <a:xfrm>
            <a:off x="93301" y="4130284"/>
            <a:ext cx="8862119" cy="450316"/>
          </a:xfrm>
          <a:prstGeom prst="rect">
            <a:avLst/>
          </a:prstGeom>
          <a:noFill/>
        </p:spPr>
        <p:txBody>
          <a:bodyPr wrap="square">
            <a:spAutoFit/>
          </a:bodyPr>
          <a:lstStyle/>
          <a:p>
            <a:pPr eaLnBrk="1" hangingPunct="1">
              <a:lnSpc>
                <a:spcPct val="110000"/>
              </a:lnSpc>
              <a:spcBef>
                <a:spcPts val="800"/>
              </a:spcBef>
              <a:spcAft>
                <a:spcPts val="0"/>
              </a:spcAft>
            </a:pPr>
            <a:r>
              <a:rPr lang="en-AU" sz="1100" dirty="0">
                <a:solidFill>
                  <a:srgbClr val="201547"/>
                </a:solidFill>
                <a:latin typeface="+mj-lt"/>
                <a:ea typeface="ＭＳ Ｐゴシック" charset="0"/>
              </a:rPr>
              <a:t>The Commonwealth pay a range of supplements depending on specialist clinical need, such as continuous oxygen supplement or individual circumstances, such as the homeless person supplement</a:t>
            </a:r>
          </a:p>
        </p:txBody>
      </p:sp>
    </p:spTree>
    <p:extLst>
      <p:ext uri="{BB962C8B-B14F-4D97-AF65-F5344CB8AC3E}">
        <p14:creationId xmlns:p14="http://schemas.microsoft.com/office/powerpoint/2010/main" val="1331053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94079-75B4-F909-62C3-086A7C219676}"/>
              </a:ext>
            </a:extLst>
          </p:cNvPr>
          <p:cNvSpPr>
            <a:spLocks noGrp="1"/>
          </p:cNvSpPr>
          <p:nvPr>
            <p:ph type="title"/>
          </p:nvPr>
        </p:nvSpPr>
        <p:spPr/>
        <p:txBody>
          <a:bodyPr/>
          <a:lstStyle/>
          <a:p>
            <a:r>
              <a:rPr lang="en-AU"/>
              <a:t>Resident payments</a:t>
            </a:r>
          </a:p>
        </p:txBody>
      </p:sp>
      <p:pic>
        <p:nvPicPr>
          <p:cNvPr id="5" name="Content Placeholder 4" descr="Resident payment model&#10;&#10;Basic Daily Care Fee (set by Government)&#10;This covers clinical care, meals, laundry and basic services. This is based on 85 per cent of your Centrelink pension.&#10;&#10;Plus,&#10;&#10;Means-tested Fee (set by Government)&#10;This only applies if your income or assets exceed maximum threshold set by the Government. The maximum amount you will be asked to pay is capped. &#10;&#10;Plus, &#10;&#10;Accommodation payment (set by Provider)&#10;This applies to all residents determined as non-supported by the Government. The amount is based on the type of home chosen, its features and facilities with various payment options available. &#10;&#10;Please note: some homes offer optional extras and upgrades with are charged in addition to the standard accommodation fees. &#10;&#10;Equals, total cost. ">
            <a:extLst>
              <a:ext uri="{FF2B5EF4-FFF2-40B4-BE49-F238E27FC236}">
                <a16:creationId xmlns:a16="http://schemas.microsoft.com/office/drawing/2014/main" id="{E00E0D0D-93CE-9149-75F4-8C0017E2D680}"/>
              </a:ext>
            </a:extLst>
          </p:cNvPr>
          <p:cNvPicPr>
            <a:picLocks noGrp="1" noChangeAspect="1"/>
          </p:cNvPicPr>
          <p:nvPr>
            <p:ph idx="1"/>
          </p:nvPr>
        </p:nvPicPr>
        <p:blipFill>
          <a:blip r:embed="rId2"/>
          <a:stretch>
            <a:fillRect/>
          </a:stretch>
        </p:blipFill>
        <p:spPr>
          <a:xfrm>
            <a:off x="293006" y="1167971"/>
            <a:ext cx="8872359" cy="2881515"/>
          </a:xfrm>
        </p:spPr>
      </p:pic>
    </p:spTree>
    <p:extLst>
      <p:ext uri="{BB962C8B-B14F-4D97-AF65-F5344CB8AC3E}">
        <p14:creationId xmlns:p14="http://schemas.microsoft.com/office/powerpoint/2010/main" val="2504119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DC4B1A31-6AF9-9C9E-0B73-734E0A269D17}"/>
              </a:ext>
            </a:extLst>
          </p:cNvPr>
          <p:cNvSpPr txBox="1">
            <a:spLocks noGrp="1"/>
          </p:cNvSpPr>
          <p:nvPr>
            <p:ph type="title" idx="4294967295"/>
          </p:nvPr>
        </p:nvSpPr>
        <p:spPr bwMode="auto">
          <a:xfrm>
            <a:off x="304800" y="115821"/>
            <a:ext cx="7199313" cy="809625"/>
          </a:xfrm>
          <a:prstGeom prst="rect">
            <a:avLst/>
          </a:prstGeom>
          <a:noFill/>
          <a:ln>
            <a:noFill/>
            <a:prstDash/>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lvl1pPr algn="l" defTabSz="457200" rtl="0" eaLnBrk="1" fontAlgn="base" hangingPunct="1">
              <a:lnSpc>
                <a:spcPct val="110000"/>
              </a:lnSpc>
              <a:spcBef>
                <a:spcPct val="0"/>
              </a:spcBef>
              <a:spcAft>
                <a:spcPct val="0"/>
              </a:spcAft>
              <a:defRPr sz="2400" kern="1200" baseline="0">
                <a:solidFill>
                  <a:schemeClr val="bg1"/>
                </a:solidFill>
                <a:latin typeface="+mn-lt"/>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a:lstStyle>
          <a:p>
            <a:pPr marL="0" marR="0" lvl="0" indent="0" algn="l" defTabSz="457200" rtl="0" eaLnBrk="1" fontAlgn="base" latinLnBrk="0" hangingPunct="1">
              <a:lnSpc>
                <a:spcPct val="110000"/>
              </a:lnSpc>
              <a:spcBef>
                <a:spcPct val="0"/>
              </a:spcBef>
              <a:spcAft>
                <a:spcPct val="0"/>
              </a:spcAft>
              <a:buClrTx/>
              <a:buSzTx/>
              <a:buFontTx/>
              <a:buNone/>
              <a:tabLst/>
              <a:defRPr/>
            </a:pPr>
            <a:r>
              <a:rPr kumimoji="0" lang="en-AU" sz="2400" b="0" i="0" u="none" strike="noStrike" kern="1200" cap="none" spc="0" normalizeH="0" baseline="0" noProof="0" dirty="0">
                <a:ln>
                  <a:noFill/>
                </a:ln>
                <a:solidFill>
                  <a:schemeClr val="bg1"/>
                </a:solidFill>
                <a:effectLst/>
                <a:uLnTx/>
                <a:uFillTx/>
                <a:latin typeface="+mj-lt"/>
                <a:ea typeface="ＭＳ Ｐゴシック" charset="0"/>
                <a:cs typeface="Arial"/>
              </a:rPr>
              <a:t>Residential Aged Care Funding </a:t>
            </a:r>
            <a:br>
              <a:rPr kumimoji="0" lang="en-AU" sz="2400" b="0" i="0" u="none" strike="noStrike" kern="1200" cap="none" spc="0" normalizeH="0" baseline="0" noProof="0" dirty="0">
                <a:ln>
                  <a:noFill/>
                </a:ln>
                <a:solidFill>
                  <a:schemeClr val="bg1"/>
                </a:solidFill>
                <a:effectLst/>
                <a:uLnTx/>
                <a:uFillTx/>
                <a:latin typeface="+mj-lt"/>
                <a:ea typeface="ＭＳ Ｐゴシック" charset="0"/>
                <a:cs typeface="Arial"/>
              </a:rPr>
            </a:br>
            <a:endParaRPr kumimoji="0" lang="en-AU" sz="2400" b="0" i="0" u="none" strike="noStrike" kern="1200" cap="none" spc="0" normalizeH="0" baseline="0" noProof="0" dirty="0">
              <a:ln>
                <a:noFill/>
              </a:ln>
              <a:solidFill>
                <a:schemeClr val="bg1"/>
              </a:solidFill>
              <a:effectLst/>
              <a:uLnTx/>
              <a:uFillTx/>
              <a:latin typeface="+mj-lt"/>
              <a:ea typeface="ＭＳ Ｐゴシック" charset="0"/>
              <a:cs typeface="Arial"/>
            </a:endParaRPr>
          </a:p>
        </p:txBody>
      </p:sp>
      <p:sp>
        <p:nvSpPr>
          <p:cNvPr id="6" name="TextBox 5">
            <a:extLst>
              <a:ext uri="{FF2B5EF4-FFF2-40B4-BE49-F238E27FC236}">
                <a16:creationId xmlns:a16="http://schemas.microsoft.com/office/drawing/2014/main" id="{51154EDB-DEF1-4D36-B94A-883C8DC5BC61}"/>
              </a:ext>
            </a:extLst>
          </p:cNvPr>
          <p:cNvSpPr txBox="1"/>
          <p:nvPr/>
        </p:nvSpPr>
        <p:spPr>
          <a:xfrm>
            <a:off x="101751" y="1063745"/>
            <a:ext cx="8857499" cy="646331"/>
          </a:xfrm>
          <a:prstGeom prst="rect">
            <a:avLst/>
          </a:prstGeom>
          <a:noFill/>
        </p:spPr>
        <p:txBody>
          <a:bodyPr wrap="square" rtlCol="0">
            <a:spAutoFit/>
          </a:bodyPr>
          <a:lstStyle/>
          <a:p>
            <a:r>
              <a:rPr lang="en-AU" sz="1200" dirty="0">
                <a:latin typeface="+mj-lt"/>
              </a:rPr>
              <a:t>The Victorian Government pays a range of subsidies to PSRACS to ensure rural viability, care of complex clients and support a  skilled workforce. Due to Commonwealth funding changes, such as the removal the Adjusted Subsidy Rate, the department are reviewing the distribution of the Victorian subsidy funding to achieve policy objectives of the department.</a:t>
            </a:r>
          </a:p>
        </p:txBody>
      </p:sp>
      <p:sp>
        <p:nvSpPr>
          <p:cNvPr id="8" name="TextBox 7">
            <a:extLst>
              <a:ext uri="{FF2B5EF4-FFF2-40B4-BE49-F238E27FC236}">
                <a16:creationId xmlns:a16="http://schemas.microsoft.com/office/drawing/2014/main" id="{C4EDAD76-6515-4A29-8B74-85B64A502FCB}"/>
              </a:ext>
            </a:extLst>
          </p:cNvPr>
          <p:cNvSpPr txBox="1"/>
          <p:nvPr/>
        </p:nvSpPr>
        <p:spPr>
          <a:xfrm>
            <a:off x="0" y="2548962"/>
            <a:ext cx="1800000" cy="461665"/>
          </a:xfrm>
          <a:prstGeom prst="rect">
            <a:avLst/>
          </a:prstGeom>
          <a:noFill/>
        </p:spPr>
        <p:txBody>
          <a:bodyPr wrap="square" rtlCol="0">
            <a:spAutoFit/>
          </a:bodyPr>
          <a:lstStyle/>
          <a:p>
            <a:pPr algn="ctr"/>
            <a:r>
              <a:rPr lang="en-AU" sz="1200" b="1">
                <a:latin typeface="+mj-lt"/>
              </a:rPr>
              <a:t>Adjusted Subsidy Reduction</a:t>
            </a:r>
          </a:p>
        </p:txBody>
      </p:sp>
      <p:sp>
        <p:nvSpPr>
          <p:cNvPr id="12" name="TextBox 11">
            <a:extLst>
              <a:ext uri="{FF2B5EF4-FFF2-40B4-BE49-F238E27FC236}">
                <a16:creationId xmlns:a16="http://schemas.microsoft.com/office/drawing/2014/main" id="{70F684F0-D48A-47C7-A304-5BBAB20B4473}"/>
              </a:ext>
            </a:extLst>
          </p:cNvPr>
          <p:cNvSpPr txBox="1"/>
          <p:nvPr/>
        </p:nvSpPr>
        <p:spPr>
          <a:xfrm>
            <a:off x="120650" y="3148926"/>
            <a:ext cx="1574800" cy="1107996"/>
          </a:xfrm>
          <a:prstGeom prst="rect">
            <a:avLst/>
          </a:prstGeom>
          <a:noFill/>
        </p:spPr>
        <p:txBody>
          <a:bodyPr wrap="square" rtlCol="0">
            <a:spAutoFit/>
          </a:bodyPr>
          <a:lstStyle/>
          <a:p>
            <a:pPr algn="ctr"/>
            <a:endParaRPr lang="en-AU" dirty="0">
              <a:latin typeface="+mj-lt"/>
            </a:endParaRPr>
          </a:p>
          <a:p>
            <a:pPr algn="ctr"/>
            <a:r>
              <a:rPr lang="en-AU" sz="1200" dirty="0">
                <a:latin typeface="+mj-lt"/>
              </a:rPr>
              <a:t>Responds to former discounted payments by the </a:t>
            </a:r>
            <a:r>
              <a:rPr lang="en-AU" sz="1200" dirty="0" err="1">
                <a:latin typeface="+mj-lt"/>
              </a:rPr>
              <a:t>Cwth</a:t>
            </a:r>
            <a:endParaRPr lang="en-AU" sz="1200" dirty="0">
              <a:latin typeface="+mj-lt"/>
            </a:endParaRPr>
          </a:p>
        </p:txBody>
      </p:sp>
      <p:sp>
        <p:nvSpPr>
          <p:cNvPr id="7" name="TextBox 6">
            <a:extLst>
              <a:ext uri="{FF2B5EF4-FFF2-40B4-BE49-F238E27FC236}">
                <a16:creationId xmlns:a16="http://schemas.microsoft.com/office/drawing/2014/main" id="{53CF1B08-D5FE-4F68-B56A-91E45C68F4FF}"/>
              </a:ext>
            </a:extLst>
          </p:cNvPr>
          <p:cNvSpPr txBox="1"/>
          <p:nvPr/>
        </p:nvSpPr>
        <p:spPr>
          <a:xfrm>
            <a:off x="1824000" y="2548962"/>
            <a:ext cx="1800000" cy="461665"/>
          </a:xfrm>
          <a:prstGeom prst="rect">
            <a:avLst/>
          </a:prstGeom>
          <a:noFill/>
        </p:spPr>
        <p:txBody>
          <a:bodyPr wrap="square" rtlCol="0">
            <a:spAutoFit/>
          </a:bodyPr>
          <a:lstStyle/>
          <a:p>
            <a:pPr algn="ctr"/>
            <a:r>
              <a:rPr lang="en-AU" sz="1200" b="1">
                <a:latin typeface="+mj-lt"/>
              </a:rPr>
              <a:t>High Care Supplement</a:t>
            </a:r>
          </a:p>
        </p:txBody>
      </p:sp>
      <p:sp>
        <p:nvSpPr>
          <p:cNvPr id="13" name="TextBox 12">
            <a:extLst>
              <a:ext uri="{FF2B5EF4-FFF2-40B4-BE49-F238E27FC236}">
                <a16:creationId xmlns:a16="http://schemas.microsoft.com/office/drawing/2014/main" id="{5A61B63D-72C6-48A7-BB1A-8989CCCE9C5B}"/>
              </a:ext>
            </a:extLst>
          </p:cNvPr>
          <p:cNvSpPr txBox="1"/>
          <p:nvPr/>
        </p:nvSpPr>
        <p:spPr>
          <a:xfrm>
            <a:off x="1936600" y="3148926"/>
            <a:ext cx="1574800" cy="923330"/>
          </a:xfrm>
          <a:prstGeom prst="rect">
            <a:avLst/>
          </a:prstGeom>
          <a:noFill/>
        </p:spPr>
        <p:txBody>
          <a:bodyPr wrap="square" rtlCol="0">
            <a:spAutoFit/>
          </a:bodyPr>
          <a:lstStyle/>
          <a:p>
            <a:pPr algn="ctr"/>
            <a:endParaRPr lang="en-AU" dirty="0">
              <a:latin typeface="+mj-lt"/>
            </a:endParaRPr>
          </a:p>
          <a:p>
            <a:pPr algn="ctr"/>
            <a:r>
              <a:rPr lang="en-AU" sz="1200" dirty="0">
                <a:latin typeface="+mj-lt"/>
              </a:rPr>
              <a:t>Covers PSRACS recognised as high care facilities**</a:t>
            </a:r>
          </a:p>
        </p:txBody>
      </p:sp>
      <p:sp>
        <p:nvSpPr>
          <p:cNvPr id="9" name="TextBox 8">
            <a:extLst>
              <a:ext uri="{FF2B5EF4-FFF2-40B4-BE49-F238E27FC236}">
                <a16:creationId xmlns:a16="http://schemas.microsoft.com/office/drawing/2014/main" id="{879E5707-5F56-4E75-9471-A1B564D7A343}"/>
              </a:ext>
            </a:extLst>
          </p:cNvPr>
          <p:cNvSpPr txBox="1"/>
          <p:nvPr/>
        </p:nvSpPr>
        <p:spPr>
          <a:xfrm>
            <a:off x="3648000" y="2548962"/>
            <a:ext cx="1800000" cy="276999"/>
          </a:xfrm>
          <a:prstGeom prst="rect">
            <a:avLst/>
          </a:prstGeom>
          <a:noFill/>
        </p:spPr>
        <p:txBody>
          <a:bodyPr wrap="square" rtlCol="0">
            <a:spAutoFit/>
          </a:bodyPr>
          <a:lstStyle/>
          <a:p>
            <a:pPr algn="ctr"/>
            <a:r>
              <a:rPr lang="en-AU" sz="1200" b="1">
                <a:latin typeface="+mj-lt"/>
              </a:rPr>
              <a:t>Low Care Supplement</a:t>
            </a:r>
          </a:p>
        </p:txBody>
      </p:sp>
      <p:sp>
        <p:nvSpPr>
          <p:cNvPr id="14" name="TextBox 13">
            <a:extLst>
              <a:ext uri="{FF2B5EF4-FFF2-40B4-BE49-F238E27FC236}">
                <a16:creationId xmlns:a16="http://schemas.microsoft.com/office/drawing/2014/main" id="{2FF5D8F4-831D-45D2-88EA-D22F6CF5B6FD}"/>
              </a:ext>
            </a:extLst>
          </p:cNvPr>
          <p:cNvSpPr txBox="1"/>
          <p:nvPr/>
        </p:nvSpPr>
        <p:spPr>
          <a:xfrm>
            <a:off x="3752550" y="3148926"/>
            <a:ext cx="1574800" cy="923330"/>
          </a:xfrm>
          <a:prstGeom prst="rect">
            <a:avLst/>
          </a:prstGeom>
          <a:noFill/>
        </p:spPr>
        <p:txBody>
          <a:bodyPr wrap="square" rtlCol="0">
            <a:spAutoFit/>
          </a:bodyPr>
          <a:lstStyle/>
          <a:p>
            <a:pPr algn="ctr"/>
            <a:endParaRPr lang="en-AU" dirty="0">
              <a:latin typeface="+mj-lt"/>
            </a:endParaRPr>
          </a:p>
          <a:p>
            <a:pPr algn="ctr"/>
            <a:r>
              <a:rPr lang="en-AU" sz="1200" dirty="0">
                <a:latin typeface="+mj-lt"/>
              </a:rPr>
              <a:t>Covers PSRACS recognised as low care facilities**</a:t>
            </a:r>
          </a:p>
        </p:txBody>
      </p:sp>
      <p:sp>
        <p:nvSpPr>
          <p:cNvPr id="11" name="TextBox 10">
            <a:extLst>
              <a:ext uri="{FF2B5EF4-FFF2-40B4-BE49-F238E27FC236}">
                <a16:creationId xmlns:a16="http://schemas.microsoft.com/office/drawing/2014/main" id="{2ED4AECE-8DFF-4140-A6CE-CAB97770BC4C}"/>
              </a:ext>
            </a:extLst>
          </p:cNvPr>
          <p:cNvSpPr txBox="1"/>
          <p:nvPr/>
        </p:nvSpPr>
        <p:spPr>
          <a:xfrm>
            <a:off x="5480050" y="2548962"/>
            <a:ext cx="1800000" cy="461665"/>
          </a:xfrm>
          <a:prstGeom prst="rect">
            <a:avLst/>
          </a:prstGeom>
          <a:noFill/>
        </p:spPr>
        <p:txBody>
          <a:bodyPr wrap="square" rtlCol="0">
            <a:spAutoFit/>
          </a:bodyPr>
          <a:lstStyle/>
          <a:p>
            <a:pPr algn="ctr"/>
            <a:r>
              <a:rPr lang="en-AU" sz="1200" b="1">
                <a:latin typeface="+mj-lt"/>
              </a:rPr>
              <a:t>Mental Health Supplement</a:t>
            </a:r>
          </a:p>
        </p:txBody>
      </p:sp>
      <p:sp>
        <p:nvSpPr>
          <p:cNvPr id="16" name="TextBox 15">
            <a:extLst>
              <a:ext uri="{FF2B5EF4-FFF2-40B4-BE49-F238E27FC236}">
                <a16:creationId xmlns:a16="http://schemas.microsoft.com/office/drawing/2014/main" id="{37E2F105-2869-4AB8-B1D8-00FFBFD14EA1}"/>
              </a:ext>
            </a:extLst>
          </p:cNvPr>
          <p:cNvSpPr txBox="1"/>
          <p:nvPr/>
        </p:nvSpPr>
        <p:spPr>
          <a:xfrm>
            <a:off x="5568500" y="3148926"/>
            <a:ext cx="1574800" cy="1107996"/>
          </a:xfrm>
          <a:prstGeom prst="rect">
            <a:avLst/>
          </a:prstGeom>
          <a:noFill/>
        </p:spPr>
        <p:txBody>
          <a:bodyPr wrap="square" rtlCol="0">
            <a:spAutoFit/>
          </a:bodyPr>
          <a:lstStyle/>
          <a:p>
            <a:pPr algn="ctr"/>
            <a:endParaRPr lang="en-AU" dirty="0">
              <a:latin typeface="+mj-lt"/>
            </a:endParaRPr>
          </a:p>
          <a:p>
            <a:pPr algn="ctr"/>
            <a:r>
              <a:rPr lang="en-AU" sz="1200" dirty="0">
                <a:latin typeface="+mj-lt"/>
              </a:rPr>
              <a:t>Covers PSRACS that provide specialist adult mental care</a:t>
            </a:r>
          </a:p>
        </p:txBody>
      </p:sp>
      <p:sp>
        <p:nvSpPr>
          <p:cNvPr id="10" name="TextBox 9">
            <a:extLst>
              <a:ext uri="{FF2B5EF4-FFF2-40B4-BE49-F238E27FC236}">
                <a16:creationId xmlns:a16="http://schemas.microsoft.com/office/drawing/2014/main" id="{187E71E9-69DE-4054-BB93-4865E2DEFAEB}"/>
              </a:ext>
            </a:extLst>
          </p:cNvPr>
          <p:cNvSpPr txBox="1"/>
          <p:nvPr/>
        </p:nvSpPr>
        <p:spPr>
          <a:xfrm>
            <a:off x="7306850" y="2548962"/>
            <a:ext cx="1800000" cy="276999"/>
          </a:xfrm>
          <a:prstGeom prst="rect">
            <a:avLst/>
          </a:prstGeom>
          <a:noFill/>
        </p:spPr>
        <p:txBody>
          <a:bodyPr wrap="square" rtlCol="0">
            <a:spAutoFit/>
          </a:bodyPr>
          <a:lstStyle/>
          <a:p>
            <a:pPr algn="ctr"/>
            <a:r>
              <a:rPr lang="en-AU" sz="1200" b="1">
                <a:latin typeface="+mj-lt"/>
              </a:rPr>
              <a:t>Other Supplements</a:t>
            </a:r>
          </a:p>
        </p:txBody>
      </p:sp>
      <p:sp>
        <p:nvSpPr>
          <p:cNvPr id="15" name="TextBox 14">
            <a:extLst>
              <a:ext uri="{FF2B5EF4-FFF2-40B4-BE49-F238E27FC236}">
                <a16:creationId xmlns:a16="http://schemas.microsoft.com/office/drawing/2014/main" id="{78F8E574-B6E1-4192-8811-826471228906}"/>
              </a:ext>
            </a:extLst>
          </p:cNvPr>
          <p:cNvSpPr txBox="1"/>
          <p:nvPr/>
        </p:nvSpPr>
        <p:spPr>
          <a:xfrm>
            <a:off x="7403350" y="3148926"/>
            <a:ext cx="1574800" cy="1107996"/>
          </a:xfrm>
          <a:prstGeom prst="rect">
            <a:avLst/>
          </a:prstGeom>
          <a:noFill/>
        </p:spPr>
        <p:txBody>
          <a:bodyPr wrap="square" rtlCol="0">
            <a:spAutoFit/>
          </a:bodyPr>
          <a:lstStyle/>
          <a:p>
            <a:pPr algn="ctr"/>
            <a:endParaRPr lang="en-AU" dirty="0">
              <a:latin typeface="+mj-lt"/>
            </a:endParaRPr>
          </a:p>
          <a:p>
            <a:pPr algn="ctr"/>
            <a:r>
              <a:rPr lang="en-AU" sz="1200" dirty="0">
                <a:latin typeface="+mj-lt"/>
              </a:rPr>
              <a:t>Covers refurbishment and other small grants to PSRACS</a:t>
            </a:r>
          </a:p>
        </p:txBody>
      </p:sp>
      <p:sp>
        <p:nvSpPr>
          <p:cNvPr id="17" name="TextBox 16">
            <a:extLst>
              <a:ext uri="{FF2B5EF4-FFF2-40B4-BE49-F238E27FC236}">
                <a16:creationId xmlns:a16="http://schemas.microsoft.com/office/drawing/2014/main" id="{57AACF3C-39F9-40D7-BB20-376A5146DB8C}"/>
              </a:ext>
            </a:extLst>
          </p:cNvPr>
          <p:cNvSpPr txBox="1"/>
          <p:nvPr/>
        </p:nvSpPr>
        <p:spPr>
          <a:xfrm>
            <a:off x="304800" y="4691270"/>
            <a:ext cx="8654450" cy="200055"/>
          </a:xfrm>
          <a:prstGeom prst="rect">
            <a:avLst/>
          </a:prstGeom>
          <a:noFill/>
        </p:spPr>
        <p:txBody>
          <a:bodyPr wrap="square" rtlCol="0">
            <a:spAutoFit/>
          </a:bodyPr>
          <a:lstStyle/>
          <a:p>
            <a:r>
              <a:rPr lang="en-AU" sz="700">
                <a:latin typeface="+mj-lt"/>
              </a:rPr>
              <a:t>**High and low care facilities are defined under </a:t>
            </a:r>
            <a:r>
              <a:rPr lang="en-AU" sz="700" i="1">
                <a:latin typeface="+mj-lt"/>
              </a:rPr>
              <a:t>The Safe Patient Care (Nurse to Patient and Midwife to Patient Ratios) Act 2015 (VIC)</a:t>
            </a:r>
            <a:r>
              <a:rPr lang="en-AU" sz="700">
                <a:latin typeface="+mj-lt"/>
              </a:rPr>
              <a:t>. </a:t>
            </a:r>
          </a:p>
        </p:txBody>
      </p:sp>
      <p:pic>
        <p:nvPicPr>
          <p:cNvPr id="18" name="Graphic 17">
            <a:extLst>
              <a:ext uri="{FF2B5EF4-FFF2-40B4-BE49-F238E27FC236}">
                <a16:creationId xmlns:a16="http://schemas.microsoft.com/office/drawing/2014/main" id="{09F5E91D-0679-4EB6-AA7F-5A1D83812B6E}"/>
              </a:ext>
              <a:ext uri="{C183D7F6-B498-43B3-948B-1728B52AA6E4}">
                <adec:decorative xmlns:adec="http://schemas.microsoft.com/office/drawing/2017/decorative" val="1"/>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624477" y="2075525"/>
            <a:ext cx="540000" cy="540000"/>
          </a:xfrm>
          <a:prstGeom prst="rect">
            <a:avLst/>
          </a:prstGeom>
        </p:spPr>
      </p:pic>
      <p:pic>
        <p:nvPicPr>
          <p:cNvPr id="21" name="Graphic 20">
            <a:extLst>
              <a:ext uri="{FF2B5EF4-FFF2-40B4-BE49-F238E27FC236}">
                <a16:creationId xmlns:a16="http://schemas.microsoft.com/office/drawing/2014/main" id="{0DD44B79-345A-4FA7-9B45-DE87A5CEEC2D}"/>
              </a:ext>
              <a:ext uri="{C183D7F6-B498-43B3-948B-1728B52AA6E4}">
                <adec:decorative xmlns:adec="http://schemas.microsoft.com/office/drawing/2017/decorative" val="1"/>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7936850" y="2075525"/>
            <a:ext cx="540000" cy="540000"/>
          </a:xfrm>
          <a:prstGeom prst="rect">
            <a:avLst/>
          </a:prstGeom>
        </p:spPr>
      </p:pic>
      <p:pic>
        <p:nvPicPr>
          <p:cNvPr id="22" name="Graphic 21">
            <a:extLst>
              <a:ext uri="{FF2B5EF4-FFF2-40B4-BE49-F238E27FC236}">
                <a16:creationId xmlns:a16="http://schemas.microsoft.com/office/drawing/2014/main" id="{CF271032-F713-44A7-BA78-0227F2CE8758}"/>
              </a:ext>
              <a:ext uri="{C183D7F6-B498-43B3-948B-1728B52AA6E4}">
                <adec:decorative xmlns:adec="http://schemas.microsoft.com/office/drawing/2017/decorative" val="1"/>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2454000" y="2075525"/>
            <a:ext cx="540000" cy="540000"/>
          </a:xfrm>
          <a:prstGeom prst="rect">
            <a:avLst/>
          </a:prstGeom>
        </p:spPr>
      </p:pic>
      <p:pic>
        <p:nvPicPr>
          <p:cNvPr id="23" name="Graphic 22">
            <a:extLst>
              <a:ext uri="{FF2B5EF4-FFF2-40B4-BE49-F238E27FC236}">
                <a16:creationId xmlns:a16="http://schemas.microsoft.com/office/drawing/2014/main" id="{C98E370E-36AA-4570-BC46-186833D0341B}"/>
              </a:ext>
              <a:ext uri="{C183D7F6-B498-43B3-948B-1728B52AA6E4}">
                <adec:decorative xmlns:adec="http://schemas.microsoft.com/office/drawing/2017/decorative" val="1"/>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4302000" y="2075525"/>
            <a:ext cx="540000" cy="540000"/>
          </a:xfrm>
          <a:prstGeom prst="rect">
            <a:avLst/>
          </a:prstGeom>
        </p:spPr>
      </p:pic>
      <p:pic>
        <p:nvPicPr>
          <p:cNvPr id="24" name="Graphic 23">
            <a:extLst>
              <a:ext uri="{FF2B5EF4-FFF2-40B4-BE49-F238E27FC236}">
                <a16:creationId xmlns:a16="http://schemas.microsoft.com/office/drawing/2014/main" id="{A353A832-F62F-4047-A644-3799330E9146}"/>
              </a:ext>
              <a:ext uri="{C183D7F6-B498-43B3-948B-1728B52AA6E4}">
                <adec:decorative xmlns:adec="http://schemas.microsoft.com/office/drawing/2017/decorative" val="1"/>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6080527" y="2075525"/>
            <a:ext cx="540000" cy="540000"/>
          </a:xfrm>
          <a:prstGeom prst="rect">
            <a:avLst/>
          </a:prstGeom>
        </p:spPr>
      </p:pic>
    </p:spTree>
    <p:extLst>
      <p:ext uri="{BB962C8B-B14F-4D97-AF65-F5344CB8AC3E}">
        <p14:creationId xmlns:p14="http://schemas.microsoft.com/office/powerpoint/2010/main" val="3614424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nnual health service budget allocation overview"/>
          <p:cNvSpPr>
            <a:spLocks noGrp="1"/>
          </p:cNvSpPr>
          <p:nvPr>
            <p:ph type="title"/>
          </p:nvPr>
        </p:nvSpPr>
        <p:spPr/>
        <p:txBody>
          <a:bodyPr/>
          <a:lstStyle/>
          <a:p>
            <a:r>
              <a:rPr lang="en-AU" dirty="0"/>
              <a:t>Annual health service budget allocation overview</a:t>
            </a:r>
          </a:p>
        </p:txBody>
      </p:sp>
      <p:graphicFrame>
        <p:nvGraphicFramePr>
          <p:cNvPr id="5" name="Object 4" descr="Budget allocation overview&#10;Boxes arranged in a circle: &#10;Box 1, coloured green, at the top centre reads: BUDGET BIDS: DH prepares budget bids to DTF based on sector wide data and departmental priorities&#10;Box 2, coloured green clockwise to the right after Box 1, reads: DH develops preliminary funding allocations to health services&#10;Box 3, coloured green clockwise to the right below Box 2, reads: State Budget outcomes announced in MAY&#10;Downward arrow with bracket under Box 3 reads: Budget papers are publicly released detailing funding to departments&#10;Box 4, coloured blue, at the bottom centre reads: Modelled Budgets followed by Policy and Funding Guidelines released, end of June&#10;Box 5, coloured blue counter-clockwise to the left after Box 4, reads: Statement of Priorities are developed between August and October: Published by 1 November&#10;Downward arrow with bracket under Box 5 reads: - details strategic priorities&#10;- sets specific KPI targets&#10;- sets funding to support achievement of targets.&#10;Box 6, coloured blue counter clockwise to the left above Box 5, reads: Prior Year Acquittal, Performance Monitoring and management throughout the year&#10;">
            <a:extLst>
              <a:ext uri="{FF2B5EF4-FFF2-40B4-BE49-F238E27FC236}">
                <a16:creationId xmlns:a16="http://schemas.microsoft.com/office/drawing/2014/main" id="{88DF70FF-E441-41D5-A83F-D1E33EF1B99B}"/>
              </a:ext>
            </a:extLst>
          </p:cNvPr>
          <p:cNvGraphicFramePr>
            <a:graphicFrameLocks noChangeAspect="1"/>
          </p:cNvGraphicFramePr>
          <p:nvPr>
            <p:extLst>
              <p:ext uri="{D42A27DB-BD31-4B8C-83A1-F6EECF244321}">
                <p14:modId xmlns:p14="http://schemas.microsoft.com/office/powerpoint/2010/main" val="262147462"/>
              </p:ext>
            </p:extLst>
          </p:nvPr>
        </p:nvGraphicFramePr>
        <p:xfrm>
          <a:off x="1563688" y="1096963"/>
          <a:ext cx="5875337" cy="3929062"/>
        </p:xfrm>
        <a:graphic>
          <a:graphicData uri="http://schemas.openxmlformats.org/presentationml/2006/ole">
            <mc:AlternateContent xmlns:mc="http://schemas.openxmlformats.org/markup-compatibility/2006">
              <mc:Choice xmlns:v="urn:schemas-microsoft-com:vml" Requires="v">
                <p:oleObj name="Worksheet" r:id="rId3" imgW="8267853" imgH="5533865" progId="Excel.Sheet.12">
                  <p:embed/>
                </p:oleObj>
              </mc:Choice>
              <mc:Fallback>
                <p:oleObj name="Worksheet" r:id="rId3" imgW="8267853" imgH="5533865" progId="Excel.Sheet.12">
                  <p:embed/>
                  <p:pic>
                    <p:nvPicPr>
                      <p:cNvPr id="5" name="Object 4" descr="Budget allocation overview&#10;Boxes arranged in a circle: &#10;Box 1, coloured green, at the top centre reads: BUDGET BIDS: DH prepares budget bids to DTF based on sector wide data and departmental priorities&#10;Box 2, coloured green clockwise to the right after Box 1, reads: DH develops preliminary funding allocations to health services&#10;Box 3, coloured green clockwise to the right below Box 2, reads: State Budget outcomes announced in MAY&#10;Downward arrow with bracket under Box 3 reads: Budget papers are publicly released detailing funding to departments&#10;Box 4, coloured blue, at the bottom centre reads: Modelled Budgets followed by Policy and Funding Guidelines released, end of June&#10;Box 5, coloured blue counter-clockwise to the left after Box 4, reads: Statement of Priorities are developed between August and October: Published by 1 November&#10;Downward arrow with bracket under Box 5 reads: - details strategic priorities&#10;- sets specific KPI targets&#10;- sets funding to support achievement of targets.&#10;Box 6, coloured blue counter clockwise to the left above Box 5, reads: Prior Year Acquittal, Performance Monitoring and management throughout the year&#10;">
                        <a:extLst>
                          <a:ext uri="{FF2B5EF4-FFF2-40B4-BE49-F238E27FC236}">
                            <a16:creationId xmlns:a16="http://schemas.microsoft.com/office/drawing/2014/main" id="{88DF70FF-E441-41D5-A83F-D1E33EF1B99B}"/>
                          </a:ext>
                        </a:extLst>
                      </p:cNvPr>
                      <p:cNvPicPr/>
                      <p:nvPr/>
                    </p:nvPicPr>
                    <p:blipFill>
                      <a:blip r:embed="rId4"/>
                      <a:stretch>
                        <a:fillRect/>
                      </a:stretch>
                    </p:blipFill>
                    <p:spPr>
                      <a:xfrm>
                        <a:off x="1563688" y="1096963"/>
                        <a:ext cx="5875337" cy="3929062"/>
                      </a:xfrm>
                      <a:prstGeom prst="rect">
                        <a:avLst/>
                      </a:prstGeom>
                    </p:spPr>
                  </p:pic>
                </p:oleObj>
              </mc:Fallback>
            </mc:AlternateContent>
          </a:graphicData>
        </a:graphic>
      </p:graphicFrame>
    </p:spTree>
    <p:extLst>
      <p:ext uri="{BB962C8B-B14F-4D97-AF65-F5344CB8AC3E}">
        <p14:creationId xmlns:p14="http://schemas.microsoft.com/office/powerpoint/2010/main" val="1834520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801E4-369B-4C6E-8675-34F696E29396}"/>
              </a:ext>
            </a:extLst>
          </p:cNvPr>
          <p:cNvSpPr>
            <a:spLocks noGrp="1"/>
          </p:cNvSpPr>
          <p:nvPr>
            <p:ph type="ctrTitle"/>
          </p:nvPr>
        </p:nvSpPr>
        <p:spPr/>
        <p:txBody>
          <a:bodyPr/>
          <a:lstStyle/>
          <a:p>
            <a:r>
              <a:rPr lang="en-AU" dirty="0"/>
              <a:t>Thank you</a:t>
            </a:r>
            <a:br>
              <a:rPr lang="en-AU" dirty="0"/>
            </a:br>
            <a:endParaRPr lang="en-AU" dirty="0"/>
          </a:p>
        </p:txBody>
      </p:sp>
      <p:sp>
        <p:nvSpPr>
          <p:cNvPr id="3" name="Subtitle 2">
            <a:extLst>
              <a:ext uri="{FF2B5EF4-FFF2-40B4-BE49-F238E27FC236}">
                <a16:creationId xmlns:a16="http://schemas.microsoft.com/office/drawing/2014/main" id="{F0892C42-4BE9-4C03-8CCC-8CAF617B1DD5}"/>
              </a:ext>
            </a:extLst>
          </p:cNvPr>
          <p:cNvSpPr>
            <a:spLocks noGrp="1"/>
          </p:cNvSpPr>
          <p:nvPr>
            <p:ph type="subTitle" idx="1"/>
          </p:nvPr>
        </p:nvSpPr>
        <p:spPr>
          <a:xfrm>
            <a:off x="539999" y="1863725"/>
            <a:ext cx="6490529" cy="971551"/>
          </a:xfrm>
        </p:spPr>
        <p:txBody>
          <a:bodyPr/>
          <a:lstStyle/>
          <a:p>
            <a:r>
              <a:rPr lang="en-US" altLang="en-US" sz="1800">
                <a:ea typeface="ＭＳ Ｐゴシック" pitchFamily="34" charset="-128"/>
              </a:rPr>
              <a:t>Richard Bolitho</a:t>
            </a:r>
            <a:r>
              <a:rPr lang="en-US" altLang="en-US" sz="1800" b="0">
                <a:ea typeface="ＭＳ Ｐゴシック" pitchFamily="34" charset="-128"/>
              </a:rPr>
              <a:t>, Executive Director, Financing and Investment</a:t>
            </a:r>
            <a:r>
              <a:rPr lang="en-AU" sz="1800" b="0">
                <a:ea typeface="ＭＳ Ｐゴシック" pitchFamily="34" charset="-128"/>
              </a:rPr>
              <a:t>, </a:t>
            </a:r>
            <a:r>
              <a:rPr lang="en-AU" sz="1800">
                <a:ea typeface="ＭＳ Ｐゴシック" pitchFamily="34" charset="-128"/>
              </a:rPr>
              <a:t>Department of Health</a:t>
            </a:r>
          </a:p>
        </p:txBody>
      </p:sp>
    </p:spTree>
    <p:extLst>
      <p:ext uri="{BB962C8B-B14F-4D97-AF65-F5344CB8AC3E}">
        <p14:creationId xmlns:p14="http://schemas.microsoft.com/office/powerpoint/2010/main" val="313524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1" y="202406"/>
            <a:ext cx="7935176" cy="809625"/>
          </a:xfrm>
        </p:spPr>
        <p:txBody>
          <a:bodyPr/>
          <a:lstStyle/>
          <a:p>
            <a:pPr>
              <a:defRPr/>
            </a:pPr>
            <a:r>
              <a:rPr lang="en-AU"/>
              <a:t>Session 3 – Accountability, Funding and Risk Management</a:t>
            </a:r>
          </a:p>
        </p:txBody>
      </p:sp>
      <p:sp>
        <p:nvSpPr>
          <p:cNvPr id="8195" name="Content Placeholder 2"/>
          <p:cNvSpPr>
            <a:spLocks noGrp="1"/>
          </p:cNvSpPr>
          <p:nvPr>
            <p:ph idx="1"/>
          </p:nvPr>
        </p:nvSpPr>
        <p:spPr>
          <a:xfrm>
            <a:off x="524252" y="1093674"/>
            <a:ext cx="8243888" cy="3847420"/>
          </a:xfrm>
        </p:spPr>
        <p:txBody>
          <a:bodyPr/>
          <a:lstStyle/>
          <a:p>
            <a:pPr>
              <a:lnSpc>
                <a:spcPct val="100000"/>
              </a:lnSpc>
              <a:spcBef>
                <a:spcPts val="600"/>
              </a:spcBef>
              <a:spcAft>
                <a:spcPts val="600"/>
              </a:spcAft>
            </a:pPr>
            <a:r>
              <a:rPr lang="en-US" altLang="en-US" sz="1600" dirty="0">
                <a:ea typeface="ＭＳ Ｐゴシック" pitchFamily="34" charset="-128"/>
              </a:rPr>
              <a:t>Accountabilities overview</a:t>
            </a:r>
          </a:p>
          <a:p>
            <a:pPr>
              <a:lnSpc>
                <a:spcPct val="100000"/>
              </a:lnSpc>
              <a:spcBef>
                <a:spcPts val="0"/>
              </a:spcBef>
              <a:spcAft>
                <a:spcPts val="0"/>
              </a:spcAft>
            </a:pPr>
            <a:r>
              <a:rPr lang="en-US" altLang="en-US" sz="1600" dirty="0">
                <a:ea typeface="ＭＳ Ｐゴシック" pitchFamily="34" charset="-128"/>
              </a:rPr>
              <a:t>	</a:t>
            </a:r>
            <a:r>
              <a:rPr lang="en-US" altLang="en-US" sz="1600" b="0" dirty="0">
                <a:ea typeface="ＭＳ Ｐゴシック" pitchFamily="34" charset="-128"/>
              </a:rPr>
              <a:t>Joanna Flynn – Chairperson of BMAC</a:t>
            </a:r>
          </a:p>
          <a:p>
            <a:pPr>
              <a:lnSpc>
                <a:spcPct val="100000"/>
              </a:lnSpc>
              <a:spcBef>
                <a:spcPts val="600"/>
              </a:spcBef>
              <a:spcAft>
                <a:spcPts val="600"/>
              </a:spcAft>
            </a:pPr>
            <a:r>
              <a:rPr lang="en-US" altLang="en-US" sz="1600" dirty="0">
                <a:ea typeface="ＭＳ Ｐゴシック" pitchFamily="34" charset="-128"/>
              </a:rPr>
              <a:t>Funding and Accountabilities</a:t>
            </a:r>
          </a:p>
          <a:p>
            <a:pPr>
              <a:lnSpc>
                <a:spcPct val="100000"/>
              </a:lnSpc>
              <a:spcBef>
                <a:spcPts val="0"/>
              </a:spcBef>
              <a:spcAft>
                <a:spcPts val="0"/>
              </a:spcAft>
            </a:pPr>
            <a:r>
              <a:rPr lang="en-US" altLang="en-US" sz="1600" dirty="0">
                <a:ea typeface="ＭＳ Ｐゴシック" pitchFamily="34" charset="-128"/>
              </a:rPr>
              <a:t>	</a:t>
            </a:r>
            <a:r>
              <a:rPr lang="en-AU" altLang="en-US" sz="1600" b="0" dirty="0">
                <a:ea typeface="ＭＳ Ｐゴシック" pitchFamily="34" charset="-128"/>
              </a:rPr>
              <a:t>Richard Bolitho, Executive Director, Financing and Investment, Department of Health</a:t>
            </a:r>
            <a:endParaRPr lang="en-US" altLang="en-US" sz="1600" b="0" dirty="0">
              <a:ea typeface="ＭＳ Ｐゴシック" pitchFamily="34" charset="-128"/>
            </a:endParaRPr>
          </a:p>
          <a:p>
            <a:pPr>
              <a:lnSpc>
                <a:spcPct val="100000"/>
              </a:lnSpc>
              <a:spcBef>
                <a:spcPts val="600"/>
              </a:spcBef>
              <a:spcAft>
                <a:spcPts val="600"/>
              </a:spcAft>
            </a:pPr>
            <a:r>
              <a:rPr lang="en-US" altLang="en-US" sz="1600" dirty="0">
                <a:ea typeface="ＭＳ Ｐゴシック" pitchFamily="34" charset="-128"/>
              </a:rPr>
              <a:t>Board financial oversight </a:t>
            </a:r>
          </a:p>
          <a:p>
            <a:pPr>
              <a:lnSpc>
                <a:spcPct val="100000"/>
              </a:lnSpc>
              <a:spcBef>
                <a:spcPts val="0"/>
              </a:spcBef>
              <a:spcAft>
                <a:spcPts val="0"/>
              </a:spcAft>
            </a:pPr>
            <a:r>
              <a:rPr lang="en-US" altLang="en-US" sz="1600" b="0" dirty="0">
                <a:ea typeface="ＭＳ Ｐゴシック" pitchFamily="34" charset="-128"/>
              </a:rPr>
              <a:t>	Lance Wallace – Chairperson, </a:t>
            </a:r>
            <a:r>
              <a:rPr lang="en-US" altLang="en-US" sz="1600" b="0" dirty="0" err="1">
                <a:ea typeface="ＭＳ Ｐゴシック" pitchFamily="34" charset="-128"/>
              </a:rPr>
              <a:t>HealthShare</a:t>
            </a:r>
            <a:r>
              <a:rPr lang="en-US" altLang="en-US" sz="1600" b="0" dirty="0">
                <a:ea typeface="ＭＳ Ｐゴシック" pitchFamily="34" charset="-128"/>
              </a:rPr>
              <a:t> Victoria</a:t>
            </a:r>
          </a:p>
          <a:p>
            <a:pPr>
              <a:lnSpc>
                <a:spcPct val="100000"/>
              </a:lnSpc>
              <a:spcBef>
                <a:spcPts val="600"/>
              </a:spcBef>
              <a:spcAft>
                <a:spcPts val="600"/>
              </a:spcAft>
            </a:pPr>
            <a:r>
              <a:rPr lang="en-US" altLang="en-US" sz="1600" dirty="0">
                <a:ea typeface="ＭＳ Ｐゴシック" pitchFamily="34" charset="-128"/>
              </a:rPr>
              <a:t>Risk Management</a:t>
            </a:r>
          </a:p>
          <a:p>
            <a:pPr>
              <a:lnSpc>
                <a:spcPct val="100000"/>
              </a:lnSpc>
              <a:spcBef>
                <a:spcPts val="0"/>
              </a:spcBef>
              <a:spcAft>
                <a:spcPts val="0"/>
              </a:spcAft>
            </a:pPr>
            <a:r>
              <a:rPr lang="en-US" altLang="en-US" sz="1600" b="0" dirty="0">
                <a:ea typeface="ＭＳ Ｐゴシック" pitchFamily="34" charset="-128"/>
              </a:rPr>
              <a:t>	Cath Bowtell – Chairperson, The Royal Women’s Hospital</a:t>
            </a:r>
          </a:p>
          <a:p>
            <a:pPr>
              <a:lnSpc>
                <a:spcPct val="100000"/>
              </a:lnSpc>
              <a:spcBef>
                <a:spcPts val="600"/>
              </a:spcBef>
              <a:spcAft>
                <a:spcPts val="600"/>
              </a:spcAft>
            </a:pPr>
            <a:r>
              <a:rPr lang="en-US" altLang="en-US" sz="1600" dirty="0">
                <a:ea typeface="ＭＳ Ｐゴシック" pitchFamily="34" charset="-128"/>
              </a:rPr>
              <a:t>Rural Health Service Lens</a:t>
            </a:r>
          </a:p>
          <a:p>
            <a:pPr>
              <a:lnSpc>
                <a:spcPct val="100000"/>
              </a:lnSpc>
              <a:spcBef>
                <a:spcPts val="0"/>
              </a:spcBef>
              <a:spcAft>
                <a:spcPts val="0"/>
              </a:spcAft>
            </a:pPr>
            <a:r>
              <a:rPr lang="en-US" altLang="en-US" sz="1600" b="0" dirty="0">
                <a:ea typeface="ＭＳ Ｐゴシック" pitchFamily="34" charset="-128"/>
              </a:rPr>
              <a:t>	Peter Matthews – Chairperson, Portland District Health</a:t>
            </a:r>
          </a:p>
          <a:p>
            <a:pPr>
              <a:lnSpc>
                <a:spcPct val="100000"/>
              </a:lnSpc>
              <a:spcBef>
                <a:spcPts val="600"/>
              </a:spcBef>
              <a:spcAft>
                <a:spcPts val="600"/>
              </a:spcAft>
            </a:pPr>
            <a:r>
              <a:rPr lang="en-US" altLang="en-US" sz="1600" dirty="0">
                <a:ea typeface="ＭＳ Ｐゴシック" pitchFamily="34" charset="-128"/>
              </a:rPr>
              <a:t>Question and Answer</a:t>
            </a:r>
          </a:p>
          <a:p>
            <a:pPr>
              <a:lnSpc>
                <a:spcPct val="100000"/>
              </a:lnSpc>
              <a:spcBef>
                <a:spcPts val="0"/>
              </a:spcBef>
              <a:spcAft>
                <a:spcPts val="0"/>
              </a:spcAft>
            </a:pPr>
            <a:r>
              <a:rPr lang="en-US" altLang="en-US" sz="1600" b="0" dirty="0">
                <a:ea typeface="ＭＳ Ｐゴシック" pitchFamily="34" charset="-128"/>
              </a:rPr>
              <a:t>	Facilitated by Joanna Flynn – Chairperson of BMAC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8FE535-7B6B-466F-81AD-2B21DCDA94E6}"/>
              </a:ext>
            </a:extLst>
          </p:cNvPr>
          <p:cNvSpPr>
            <a:spLocks noGrp="1"/>
          </p:cNvSpPr>
          <p:nvPr>
            <p:ph type="ctrTitle"/>
          </p:nvPr>
        </p:nvSpPr>
        <p:spPr>
          <a:xfrm>
            <a:off x="539999" y="1106319"/>
            <a:ext cx="6803775" cy="646282"/>
          </a:xfrm>
        </p:spPr>
        <p:txBody>
          <a:bodyPr/>
          <a:lstStyle/>
          <a:p>
            <a:r>
              <a:rPr lang="en-AU"/>
              <a:t>Board financial oversight</a:t>
            </a:r>
          </a:p>
        </p:txBody>
      </p:sp>
      <p:sp>
        <p:nvSpPr>
          <p:cNvPr id="5" name="Subtitle 4">
            <a:extLst>
              <a:ext uri="{FF2B5EF4-FFF2-40B4-BE49-F238E27FC236}">
                <a16:creationId xmlns:a16="http://schemas.microsoft.com/office/drawing/2014/main" id="{8658AFB5-53F6-45CF-BD76-5DFC2D43FA39}"/>
              </a:ext>
            </a:extLst>
          </p:cNvPr>
          <p:cNvSpPr>
            <a:spLocks noGrp="1"/>
          </p:cNvSpPr>
          <p:nvPr>
            <p:ph type="subTitle" idx="1"/>
          </p:nvPr>
        </p:nvSpPr>
        <p:spPr>
          <a:xfrm>
            <a:off x="539998" y="1657349"/>
            <a:ext cx="5586481" cy="1295078"/>
          </a:xfrm>
        </p:spPr>
        <p:txBody>
          <a:bodyPr/>
          <a:lstStyle/>
          <a:p>
            <a:pPr>
              <a:spcBef>
                <a:spcPts val="600"/>
              </a:spcBef>
              <a:spcAft>
                <a:spcPts val="0"/>
              </a:spcAft>
            </a:pPr>
            <a:endParaRPr lang="en-AU" sz="1800" b="1" dirty="0"/>
          </a:p>
          <a:p>
            <a:pPr>
              <a:spcBef>
                <a:spcPts val="600"/>
              </a:spcBef>
              <a:spcAft>
                <a:spcPts val="0"/>
              </a:spcAft>
            </a:pPr>
            <a:r>
              <a:rPr lang="en-AU" sz="1800" dirty="0"/>
              <a:t>Lance Wallace, Chairperson, </a:t>
            </a:r>
            <a:r>
              <a:rPr lang="en-AU" sz="1800" dirty="0" err="1"/>
              <a:t>HealthShare</a:t>
            </a:r>
            <a:r>
              <a:rPr lang="en-AU" sz="1800" dirty="0"/>
              <a:t> Victoria</a:t>
            </a:r>
          </a:p>
        </p:txBody>
      </p:sp>
    </p:spTree>
    <p:extLst>
      <p:ext uri="{BB962C8B-B14F-4D97-AF65-F5344CB8AC3E}">
        <p14:creationId xmlns:p14="http://schemas.microsoft.com/office/powerpoint/2010/main" val="48820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2775305636"/>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539750" y="453291"/>
            <a:ext cx="7199313" cy="283309"/>
          </a:xfrm>
        </p:spPr>
        <p:txBody>
          <a:bodyPr>
            <a:noAutofit/>
          </a:bodyPr>
          <a:lstStyle/>
          <a:p>
            <a:r>
              <a:rPr lang="en-US"/>
              <a:t>Legislative framework</a:t>
            </a:r>
            <a:br>
              <a:rPr lang="en-US"/>
            </a:br>
            <a:endParaRPr lang="en-US"/>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338952398"/>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
        <p:nvSpPr>
          <p:cNvPr id="10" name="ee4pContent1">
            <a:extLst>
              <a:ext uri="{FF2B5EF4-FFF2-40B4-BE49-F238E27FC236}">
                <a16:creationId xmlns:a16="http://schemas.microsoft.com/office/drawing/2014/main" id="{C5B4DB1A-0D86-4AF8-8E54-4812EDFDD20F}"/>
              </a:ext>
            </a:extLst>
          </p:cNvPr>
          <p:cNvSpPr txBox="1">
            <a:spLocks noGrp="1"/>
          </p:cNvSpPr>
          <p:nvPr>
            <p:ph idx="1"/>
          </p:nvPr>
        </p:nvSpPr>
        <p:spPr>
          <a:xfrm>
            <a:off x="539750" y="882650"/>
            <a:ext cx="7766050" cy="3936999"/>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rmAutofit fontScale="77500" lnSpcReduction="20000"/>
          </a:bodyPr>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marL="0" marR="0" lvl="0" indent="0" latinLnBrk="0">
              <a:lnSpc>
                <a:spcPct val="100000"/>
              </a:lnSpc>
              <a:buClr>
                <a:srgbClr val="000000"/>
              </a:buClr>
              <a:buSzPct val="100000"/>
              <a:buFont typeface="Trebuchet MS" panose="020B0603020202020204" pitchFamily="34" charset="0"/>
              <a:buNone/>
              <a:tabLst/>
              <a:defRPr/>
            </a:pPr>
            <a:r>
              <a:rPr lang="en-AU" sz="1800" dirty="0">
                <a:solidFill>
                  <a:schemeClr val="tx1"/>
                </a:solidFill>
                <a:latin typeface="Arial" charset="0"/>
                <a:ea typeface="ＭＳ Ｐゴシック" pitchFamily="34" charset="-128"/>
              </a:rPr>
              <a:t>Directors’ responsibilities flow from:</a:t>
            </a:r>
          </a:p>
          <a:p>
            <a:pPr>
              <a:defRPr/>
            </a:pPr>
            <a:r>
              <a:rPr lang="en-AU" sz="1800" i="1" dirty="0">
                <a:solidFill>
                  <a:schemeClr val="tx1"/>
                </a:solidFill>
                <a:latin typeface="Arial" charset="0"/>
                <a:ea typeface="ＭＳ Ｐゴシック" pitchFamily="34" charset="-128"/>
              </a:rPr>
              <a:t>Health Services Act</a:t>
            </a:r>
          </a:p>
          <a:p>
            <a:pPr>
              <a:defRPr/>
            </a:pPr>
            <a:r>
              <a:rPr lang="en-AU" sz="1800" i="1" dirty="0">
                <a:solidFill>
                  <a:schemeClr val="tx1"/>
                </a:solidFill>
                <a:latin typeface="Arial" charset="0"/>
                <a:ea typeface="ＭＳ Ｐゴシック" pitchFamily="34" charset="-128"/>
              </a:rPr>
              <a:t>State financial legislation</a:t>
            </a:r>
          </a:p>
          <a:p>
            <a:pPr lvl="1">
              <a:defRPr/>
            </a:pPr>
            <a:r>
              <a:rPr lang="en-AU" sz="1800" i="1" dirty="0">
                <a:solidFill>
                  <a:schemeClr val="tx1"/>
                </a:solidFill>
                <a:latin typeface="Arial" charset="0"/>
                <a:ea typeface="ＭＳ Ｐゴシック" pitchFamily="34" charset="-128"/>
              </a:rPr>
              <a:t>Financial Management Act</a:t>
            </a:r>
          </a:p>
          <a:p>
            <a:pPr lvl="1">
              <a:defRPr/>
            </a:pPr>
            <a:r>
              <a:rPr lang="en-AU" sz="1800" i="1" dirty="0">
                <a:solidFill>
                  <a:schemeClr val="tx1"/>
                </a:solidFill>
                <a:latin typeface="Arial" charset="0"/>
                <a:ea typeface="ＭＳ Ｐゴシック" pitchFamily="34" charset="-128"/>
              </a:rPr>
              <a:t>Audit Act</a:t>
            </a:r>
          </a:p>
          <a:p>
            <a:pPr lvl="1">
              <a:defRPr/>
            </a:pPr>
            <a:r>
              <a:rPr lang="en-AU" sz="1800" dirty="0">
                <a:solidFill>
                  <a:schemeClr val="tx1"/>
                </a:solidFill>
                <a:latin typeface="Arial" charset="0"/>
                <a:ea typeface="ＭＳ Ｐゴシック" pitchFamily="34" charset="-128"/>
              </a:rPr>
              <a:t>Standing Directions of the Minister for Finance.</a:t>
            </a:r>
          </a:p>
          <a:p>
            <a:pPr lvl="1">
              <a:defRPr/>
            </a:pPr>
            <a:endParaRPr lang="en-AU" sz="1800" dirty="0">
              <a:solidFill>
                <a:schemeClr val="tx1"/>
              </a:solidFill>
              <a:latin typeface="Arial" charset="0"/>
              <a:ea typeface="ＭＳ Ｐゴシック" pitchFamily="34" charset="-128"/>
            </a:endParaRPr>
          </a:p>
          <a:p>
            <a:pPr marL="0" indent="0">
              <a:buNone/>
              <a:defRPr/>
            </a:pPr>
            <a:r>
              <a:rPr lang="en-AU" sz="1800" dirty="0">
                <a:solidFill>
                  <a:schemeClr val="tx1"/>
                </a:solidFill>
                <a:latin typeface="Arial" charset="0"/>
                <a:ea typeface="ＭＳ Ｐゴシック" pitchFamily="34" charset="-128"/>
              </a:rPr>
              <a:t>Directors need to act in a financially responsible manner:</a:t>
            </a:r>
          </a:p>
          <a:p>
            <a:pPr>
              <a:defRPr/>
            </a:pPr>
            <a:r>
              <a:rPr lang="en-AU" sz="1800" dirty="0">
                <a:solidFill>
                  <a:schemeClr val="tx1"/>
                </a:solidFill>
                <a:latin typeface="Arial" charset="0"/>
                <a:ea typeface="ＭＳ Ｐゴシック" pitchFamily="34" charset="-128"/>
              </a:rPr>
              <a:t>Exercise care with public funds and assets;</a:t>
            </a:r>
          </a:p>
          <a:p>
            <a:pPr>
              <a:defRPr/>
            </a:pPr>
            <a:r>
              <a:rPr lang="en-AU" sz="1800" dirty="0">
                <a:solidFill>
                  <a:schemeClr val="tx1"/>
                </a:solidFill>
                <a:latin typeface="Arial" charset="0"/>
                <a:ea typeface="ＭＳ Ｐゴシック" pitchFamily="34" charset="-128"/>
              </a:rPr>
              <a:t>Comply with legislation and Standing Directions; and</a:t>
            </a:r>
          </a:p>
          <a:p>
            <a:pPr>
              <a:defRPr/>
            </a:pPr>
            <a:r>
              <a:rPr lang="en-AU" sz="1800" dirty="0">
                <a:solidFill>
                  <a:schemeClr val="tx1"/>
                </a:solidFill>
                <a:latin typeface="Arial" charset="0"/>
                <a:ea typeface="ＭＳ Ｐゴシック" pitchFamily="34" charset="-128"/>
              </a:rPr>
              <a:t>Demonstrate due diligence</a:t>
            </a:r>
            <a:endParaRPr lang="en-AU" sz="1050" dirty="0">
              <a:latin typeface="VIC"/>
            </a:endParaRPr>
          </a:p>
          <a:p>
            <a:pPr marL="0" indent="0" defTabSz="685800" eaLnBrk="1" fontAlgn="auto" hangingPunct="1">
              <a:spcBef>
                <a:spcPts val="0"/>
              </a:spcBef>
              <a:spcAft>
                <a:spcPts val="0"/>
              </a:spcAft>
              <a:buNone/>
              <a:defRPr/>
            </a:pPr>
            <a:endParaRPr lang="en-AU" b="1">
              <a:latin typeface="VIC"/>
            </a:endParaRPr>
          </a:p>
          <a:p>
            <a:pPr marL="0" indent="0" defTabSz="685800" eaLnBrk="1" fontAlgn="auto" hangingPunct="1">
              <a:spcBef>
                <a:spcPts val="0"/>
              </a:spcBef>
              <a:spcAft>
                <a:spcPts val="0"/>
              </a:spcAft>
              <a:buNone/>
              <a:defRPr/>
            </a:pPr>
            <a:endParaRPr lang="en-AU" b="1">
              <a:latin typeface="VIC"/>
            </a:endParaRPr>
          </a:p>
          <a:p>
            <a:pPr marL="420290" indent="0" defTabSz="685800" eaLnBrk="1" fontAlgn="auto" hangingPunct="1">
              <a:spcBef>
                <a:spcPts val="0"/>
              </a:spcBef>
              <a:spcAft>
                <a:spcPts val="0"/>
              </a:spcAft>
              <a:buNone/>
              <a:defRPr/>
            </a:pPr>
            <a:endParaRPr lang="en-AU" sz="1050">
              <a:latin typeface="VIC"/>
            </a:endParaRPr>
          </a:p>
          <a:p>
            <a:pPr marL="988886" lvl="2" indent="-184547" defTabSz="685800" eaLnBrk="1" fontAlgn="auto" hangingPunct="1">
              <a:spcBef>
                <a:spcPts val="0"/>
              </a:spcBef>
              <a:spcAft>
                <a:spcPts val="0"/>
              </a:spcAft>
              <a:defRPr/>
            </a:pPr>
            <a:endParaRPr lang="en-AU" sz="1050">
              <a:latin typeface="VIC"/>
            </a:endParaRPr>
          </a:p>
          <a:p>
            <a:pPr marL="0" indent="0" defTabSz="685800" eaLnBrk="1" fontAlgn="auto" hangingPunct="1">
              <a:spcBef>
                <a:spcPts val="0"/>
              </a:spcBef>
              <a:spcAft>
                <a:spcPts val="0"/>
              </a:spcAft>
              <a:buNone/>
              <a:defRPr/>
            </a:pPr>
            <a:endParaRPr lang="en-AU" b="1">
              <a:latin typeface="VIC"/>
            </a:endParaRPr>
          </a:p>
        </p:txBody>
      </p:sp>
    </p:spTree>
    <p:extLst>
      <p:ext uri="{BB962C8B-B14F-4D97-AF65-F5344CB8AC3E}">
        <p14:creationId xmlns:p14="http://schemas.microsoft.com/office/powerpoint/2010/main" val="3315776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171312675"/>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585567" y="388700"/>
            <a:ext cx="7199313" cy="254232"/>
          </a:xfrm>
        </p:spPr>
        <p:txBody>
          <a:bodyPr>
            <a:noAutofit/>
          </a:bodyPr>
          <a:lstStyle/>
          <a:p>
            <a:r>
              <a:rPr lang="en-US"/>
              <a:t>Role of Board and Committees</a:t>
            </a:r>
            <a:br>
              <a:rPr lang="en-US"/>
            </a:br>
            <a:endParaRPr lang="en-US"/>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1072371590"/>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
        <p:nvSpPr>
          <p:cNvPr id="10" name="ee4pContent1">
            <a:extLst>
              <a:ext uri="{FF2B5EF4-FFF2-40B4-BE49-F238E27FC236}">
                <a16:creationId xmlns:a16="http://schemas.microsoft.com/office/drawing/2014/main" id="{96DD26A4-7BDE-423E-91B5-1D6B7EFEDE5C}"/>
              </a:ext>
            </a:extLst>
          </p:cNvPr>
          <p:cNvSpPr txBox="1">
            <a:spLocks noGrp="1"/>
          </p:cNvSpPr>
          <p:nvPr>
            <p:ph idx="1"/>
          </p:nvPr>
        </p:nvSpPr>
        <p:spPr>
          <a:xfrm>
            <a:off x="387288" y="717062"/>
            <a:ext cx="8369423" cy="3865563"/>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marL="0" indent="0" defTabSz="685800" fontAlgn="auto">
              <a:spcBef>
                <a:spcPts val="0"/>
              </a:spcBef>
              <a:spcAft>
                <a:spcPts val="0"/>
              </a:spcAft>
              <a:buNone/>
              <a:defRPr/>
            </a:pPr>
            <a:endParaRPr lang="en-AU" sz="1700" b="0" dirty="0">
              <a:latin typeface="+mn-lt"/>
            </a:endParaRPr>
          </a:p>
          <a:p>
            <a:pPr marL="0" indent="0" defTabSz="685800" fontAlgn="auto">
              <a:spcBef>
                <a:spcPts val="0"/>
              </a:spcBef>
              <a:spcAft>
                <a:spcPts val="0"/>
              </a:spcAft>
              <a:buNone/>
              <a:defRPr/>
            </a:pPr>
            <a:r>
              <a:rPr lang="en-AU" sz="1700" b="0" dirty="0">
                <a:latin typeface="+mn-lt"/>
              </a:rPr>
              <a:t>Under financial legislation, the Board is responsible for financial stewardship.</a:t>
            </a:r>
          </a:p>
          <a:p>
            <a:pPr marL="0" indent="0" defTabSz="685800" fontAlgn="auto">
              <a:spcBef>
                <a:spcPts val="0"/>
              </a:spcBef>
              <a:spcAft>
                <a:spcPts val="0"/>
              </a:spcAft>
              <a:buNone/>
              <a:defRPr/>
            </a:pPr>
            <a:endParaRPr lang="en-AU" sz="1700" b="0" dirty="0">
              <a:latin typeface="+mn-lt"/>
            </a:endParaRPr>
          </a:p>
          <a:p>
            <a:pPr defTabSz="685800" fontAlgn="auto">
              <a:spcBef>
                <a:spcPts val="600"/>
              </a:spcBef>
              <a:spcAft>
                <a:spcPts val="0"/>
              </a:spcAft>
              <a:defRPr/>
            </a:pPr>
            <a:r>
              <a:rPr lang="en-AU" sz="1700" b="0" dirty="0">
                <a:latin typeface="+mn-lt"/>
              </a:rPr>
              <a:t>Board Committees enable a Board to effectively structure their workload by delegating a more comprehensive examination of key strategic and risk issues.</a:t>
            </a:r>
          </a:p>
          <a:p>
            <a:pPr defTabSz="685800" fontAlgn="auto">
              <a:spcBef>
                <a:spcPts val="600"/>
              </a:spcBef>
              <a:spcAft>
                <a:spcPts val="0"/>
              </a:spcAft>
              <a:defRPr/>
            </a:pPr>
            <a:r>
              <a:rPr lang="en-AU" sz="1700" b="0" dirty="0">
                <a:latin typeface="+mn-lt"/>
              </a:rPr>
              <a:t>Committees such as Finance and Audit &amp; Risk carry out a thorough analysis of financial reports and make recommendations for the full Board to consider.</a:t>
            </a:r>
          </a:p>
          <a:p>
            <a:pPr marL="0" indent="0" defTabSz="685800" eaLnBrk="1" fontAlgn="auto" hangingPunct="1">
              <a:spcBef>
                <a:spcPts val="0"/>
              </a:spcBef>
              <a:spcAft>
                <a:spcPts val="0"/>
              </a:spcAft>
              <a:buNone/>
              <a:defRPr/>
            </a:pPr>
            <a:endParaRPr lang="en-AU" b="1" dirty="0">
              <a:latin typeface="VIC"/>
            </a:endParaRPr>
          </a:p>
          <a:p>
            <a:pPr marL="0" indent="0" defTabSz="685800" fontAlgn="auto">
              <a:spcBef>
                <a:spcPts val="0"/>
              </a:spcBef>
              <a:spcAft>
                <a:spcPts val="0"/>
              </a:spcAft>
              <a:buNone/>
              <a:defRPr/>
            </a:pPr>
            <a:r>
              <a:rPr lang="en-AU" sz="1700" dirty="0">
                <a:latin typeface="+mn-lt"/>
              </a:rPr>
              <a:t>Even though committees undertake a more detailed review of issues, it is the Board – and the individual Directors comprising the Board -  that remains accountable.</a:t>
            </a:r>
          </a:p>
          <a:p>
            <a:pPr defTabSz="685800" fontAlgn="auto">
              <a:spcBef>
                <a:spcPts val="600"/>
              </a:spcBef>
              <a:spcAft>
                <a:spcPts val="0"/>
              </a:spcAft>
              <a:defRPr/>
            </a:pPr>
            <a:r>
              <a:rPr lang="en-AU" sz="1700" b="0" dirty="0">
                <a:latin typeface="+mn-lt"/>
              </a:rPr>
              <a:t>so each individual Board member should ask questions and be satisfied</a:t>
            </a:r>
          </a:p>
          <a:p>
            <a:pPr defTabSz="685800" fontAlgn="auto">
              <a:spcBef>
                <a:spcPts val="600"/>
              </a:spcBef>
              <a:spcAft>
                <a:spcPts val="0"/>
              </a:spcAft>
              <a:defRPr/>
            </a:pPr>
            <a:r>
              <a:rPr lang="en-AU" sz="1700" b="0" dirty="0">
                <a:latin typeface="+mn-lt"/>
              </a:rPr>
              <a:t>not rely on an “expert Board member”.</a:t>
            </a:r>
          </a:p>
          <a:p>
            <a:pPr marL="0" indent="0" defTabSz="685800" eaLnBrk="1" fontAlgn="auto" hangingPunct="1">
              <a:spcBef>
                <a:spcPts val="0"/>
              </a:spcBef>
              <a:spcAft>
                <a:spcPts val="0"/>
              </a:spcAft>
              <a:buNone/>
              <a:defRPr/>
            </a:pPr>
            <a:endParaRPr lang="en-AU" b="1" dirty="0">
              <a:latin typeface="VIC"/>
            </a:endParaRPr>
          </a:p>
          <a:p>
            <a:pPr marL="420290" indent="0" defTabSz="685800" eaLnBrk="1" fontAlgn="auto" hangingPunct="1">
              <a:spcBef>
                <a:spcPts val="0"/>
              </a:spcBef>
              <a:spcAft>
                <a:spcPts val="0"/>
              </a:spcAft>
              <a:buNone/>
              <a:defRPr/>
            </a:pPr>
            <a:endParaRPr lang="en-AU" sz="1050" dirty="0">
              <a:latin typeface="VIC"/>
            </a:endParaRPr>
          </a:p>
          <a:p>
            <a:pPr marL="988886" lvl="2" indent="-184547" defTabSz="685800" eaLnBrk="1" fontAlgn="auto" hangingPunct="1">
              <a:spcBef>
                <a:spcPts val="0"/>
              </a:spcBef>
              <a:spcAft>
                <a:spcPts val="0"/>
              </a:spcAft>
              <a:defRPr/>
            </a:pPr>
            <a:endParaRPr lang="en-AU" sz="1050" dirty="0">
              <a:latin typeface="VIC"/>
            </a:endParaRPr>
          </a:p>
          <a:p>
            <a:pPr marL="0" indent="0" defTabSz="685800" eaLnBrk="1" fontAlgn="auto" hangingPunct="1">
              <a:spcBef>
                <a:spcPts val="0"/>
              </a:spcBef>
              <a:spcAft>
                <a:spcPts val="0"/>
              </a:spcAft>
              <a:buNone/>
              <a:defRPr/>
            </a:pPr>
            <a:endParaRPr lang="en-AU" b="1" dirty="0">
              <a:latin typeface="VIC"/>
            </a:endParaRPr>
          </a:p>
        </p:txBody>
      </p:sp>
    </p:spTree>
    <p:extLst>
      <p:ext uri="{BB962C8B-B14F-4D97-AF65-F5344CB8AC3E}">
        <p14:creationId xmlns:p14="http://schemas.microsoft.com/office/powerpoint/2010/main" val="478854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509616024"/>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539750" y="437662"/>
            <a:ext cx="7199313" cy="116604"/>
          </a:xfrm>
        </p:spPr>
        <p:txBody>
          <a:bodyPr>
            <a:noAutofit/>
          </a:bodyPr>
          <a:lstStyle/>
          <a:p>
            <a:r>
              <a:rPr lang="en-US"/>
              <a:t>What to focus on</a:t>
            </a:r>
            <a:br>
              <a:rPr lang="en-US"/>
            </a:br>
            <a:endParaRPr lang="en-US"/>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1427972635"/>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
        <p:nvSpPr>
          <p:cNvPr id="10" name="ee4pContent1">
            <a:extLst>
              <a:ext uri="{FF2B5EF4-FFF2-40B4-BE49-F238E27FC236}">
                <a16:creationId xmlns:a16="http://schemas.microsoft.com/office/drawing/2014/main" id="{FE3DE097-92BE-46AA-8888-5B20A57F0076}"/>
              </a:ext>
            </a:extLst>
          </p:cNvPr>
          <p:cNvSpPr txBox="1">
            <a:spLocks noGrp="1"/>
          </p:cNvSpPr>
          <p:nvPr>
            <p:ph idx="1"/>
          </p:nvPr>
        </p:nvSpPr>
        <p:spPr>
          <a:xfrm>
            <a:off x="539750" y="806450"/>
            <a:ext cx="8243888" cy="4049713"/>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rmAutofit fontScale="92500"/>
          </a:bodyPr>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marL="0" indent="0">
              <a:spcAft>
                <a:spcPts val="600"/>
              </a:spcAft>
              <a:buNone/>
              <a:defRPr/>
            </a:pPr>
            <a:r>
              <a:rPr lang="en-AU" sz="1800" b="1" dirty="0">
                <a:latin typeface="+mn-lt"/>
              </a:rPr>
              <a:t>Key financial issues for focus under the Act are: </a:t>
            </a:r>
          </a:p>
          <a:p>
            <a:pPr marL="256032" lvl="1" indent="0">
              <a:spcAft>
                <a:spcPts val="600"/>
              </a:spcAft>
              <a:buNone/>
              <a:defRPr/>
            </a:pPr>
            <a:r>
              <a:rPr kumimoji="0" lang="en-AU" sz="1800" b="1" i="0" u="none" strike="noStrike" kern="1200" cap="none" spc="0" normalizeH="0" baseline="0" noProof="0" dirty="0">
                <a:ln>
                  <a:noFill/>
                </a:ln>
                <a:solidFill>
                  <a:srgbClr val="000000"/>
                </a:solidFill>
                <a:effectLst/>
                <a:uLnTx/>
                <a:uFillTx/>
                <a:latin typeface="+mn-lt"/>
                <a:ea typeface="+mn-ea"/>
                <a:cs typeface="+mn-cs"/>
              </a:rPr>
              <a:t>(1) Accountability </a:t>
            </a:r>
          </a:p>
          <a:p>
            <a:pPr lvl="2">
              <a:spcAft>
                <a:spcPts val="600"/>
              </a:spcAft>
              <a:defRPr/>
            </a:pPr>
            <a:r>
              <a:rPr lang="en-AU" sz="1800" dirty="0">
                <a:latin typeface="+mn-lt"/>
              </a:rPr>
              <a:t>Receiving timely, accurate and well presented financial reports</a:t>
            </a:r>
          </a:p>
          <a:p>
            <a:pPr lvl="2">
              <a:spcAft>
                <a:spcPts val="600"/>
              </a:spcAft>
              <a:defRPr/>
            </a:pPr>
            <a:r>
              <a:rPr lang="en-AU" sz="1800" dirty="0">
                <a:latin typeface="+mn-lt"/>
              </a:rPr>
              <a:t>Seeking responses to issues arising from reports and effective use of audit</a:t>
            </a:r>
            <a:endParaRPr kumimoji="0" lang="en-AU" sz="1800" i="0" u="none" strike="noStrike" kern="1200" cap="none" spc="0" normalizeH="0" baseline="0" noProof="0" dirty="0">
              <a:ln>
                <a:noFill/>
              </a:ln>
              <a:solidFill>
                <a:srgbClr val="000000"/>
              </a:solidFill>
              <a:effectLst/>
              <a:uLnTx/>
              <a:uFillTx/>
              <a:latin typeface="+mn-lt"/>
              <a:ea typeface="+mn-ea"/>
              <a:cs typeface="+mn-cs"/>
            </a:endParaRPr>
          </a:p>
          <a:p>
            <a:pPr lvl="2">
              <a:spcAft>
                <a:spcPts val="600"/>
              </a:spcAft>
              <a:defRPr/>
            </a:pPr>
            <a:r>
              <a:rPr lang="en-AU" sz="1800" dirty="0">
                <a:latin typeface="+mn-lt"/>
              </a:rPr>
              <a:t>Ensure financial budgets and reports link well to strategy and business plans</a:t>
            </a:r>
            <a:endParaRPr lang="en-AU" sz="1800" b="1" dirty="0">
              <a:latin typeface="+mn-lt"/>
            </a:endParaRPr>
          </a:p>
          <a:p>
            <a:pPr marL="256032" lvl="1" indent="0">
              <a:spcAft>
                <a:spcPts val="600"/>
              </a:spcAft>
              <a:buNone/>
              <a:defRPr/>
            </a:pPr>
            <a:r>
              <a:rPr lang="en-AU" sz="1800" b="1" dirty="0">
                <a:latin typeface="+mn-lt"/>
              </a:rPr>
              <a:t>(2) Efficiency</a:t>
            </a:r>
            <a:endParaRPr kumimoji="0" lang="en-AU" sz="1800" b="1" i="0" u="none" strike="noStrike" kern="1200" cap="none" spc="0" normalizeH="0" baseline="0" noProof="0" dirty="0">
              <a:ln>
                <a:noFill/>
              </a:ln>
              <a:solidFill>
                <a:srgbClr val="000000"/>
              </a:solidFill>
              <a:effectLst/>
              <a:uLnTx/>
              <a:uFillTx/>
              <a:latin typeface="+mn-lt"/>
              <a:ea typeface="+mn-ea"/>
              <a:cs typeface="+mn-cs"/>
            </a:endParaRPr>
          </a:p>
          <a:p>
            <a:pPr lvl="2">
              <a:spcAft>
                <a:spcPts val="600"/>
              </a:spcAft>
              <a:defRPr/>
            </a:pPr>
            <a:r>
              <a:rPr lang="en-AU" sz="1800" dirty="0">
                <a:latin typeface="+mn-lt"/>
              </a:rPr>
              <a:t>Ensure funds are used in an efficient and effective manner</a:t>
            </a:r>
          </a:p>
          <a:p>
            <a:pPr marL="256032" lvl="1" indent="0">
              <a:spcAft>
                <a:spcPts val="600"/>
              </a:spcAft>
              <a:buNone/>
              <a:defRPr/>
            </a:pPr>
            <a:r>
              <a:rPr kumimoji="0" lang="en-AU" sz="1800" b="1" i="0" u="none" strike="noStrike" kern="1200" cap="none" spc="0" normalizeH="0" baseline="0" noProof="0" dirty="0">
                <a:ln>
                  <a:noFill/>
                </a:ln>
                <a:solidFill>
                  <a:srgbClr val="000000"/>
                </a:solidFill>
                <a:effectLst/>
                <a:uLnTx/>
                <a:uFillTx/>
                <a:latin typeface="+mn-lt"/>
                <a:ea typeface="+mn-ea"/>
                <a:cs typeface="+mn-cs"/>
              </a:rPr>
              <a:t>(3) Sustainability</a:t>
            </a:r>
          </a:p>
          <a:p>
            <a:pPr lvl="2">
              <a:spcAft>
                <a:spcPts val="600"/>
              </a:spcAft>
              <a:defRPr/>
            </a:pPr>
            <a:r>
              <a:rPr lang="en-AU" sz="1800" dirty="0">
                <a:latin typeface="+mn-lt"/>
              </a:rPr>
              <a:t>Manage costs within available revenue in the current and out years</a:t>
            </a:r>
          </a:p>
          <a:p>
            <a:pPr lvl="2">
              <a:spcAft>
                <a:spcPts val="600"/>
              </a:spcAft>
              <a:defRPr/>
            </a:pPr>
            <a:r>
              <a:rPr lang="en-AU" sz="1800" dirty="0">
                <a:latin typeface="+mn-lt"/>
              </a:rPr>
              <a:t>Maintain enough cash to meet obligations as and when they fall due</a:t>
            </a:r>
          </a:p>
          <a:p>
            <a:pPr marL="256032" lvl="1" indent="0">
              <a:buNone/>
              <a:defRPr/>
            </a:pPr>
            <a:endParaRPr lang="en-AU" sz="1800">
              <a:latin typeface="VIC"/>
            </a:endParaRPr>
          </a:p>
          <a:p>
            <a:pPr marL="0" indent="0">
              <a:buNone/>
              <a:defRPr/>
            </a:pPr>
            <a:endParaRPr lang="en-AU" sz="1800">
              <a:latin typeface="VIC"/>
            </a:endParaRPr>
          </a:p>
          <a:p>
            <a:pPr marL="0" indent="0">
              <a:buNone/>
              <a:defRPr/>
            </a:pPr>
            <a:endParaRPr lang="en-AU" sz="1800">
              <a:latin typeface="VIC"/>
            </a:endParaRPr>
          </a:p>
          <a:p>
            <a:pPr marL="202406" lvl="2" indent="0" defTabSz="685800" eaLnBrk="1" fontAlgn="auto" hangingPunct="1">
              <a:spcBef>
                <a:spcPts val="0"/>
              </a:spcBef>
              <a:spcAft>
                <a:spcPts val="0"/>
              </a:spcAft>
              <a:buNone/>
              <a:defRPr/>
            </a:pPr>
            <a:endParaRPr lang="en-AU" sz="1050">
              <a:latin typeface="VIC"/>
            </a:endParaRPr>
          </a:p>
          <a:p>
            <a:pPr marL="202406" lvl="2" indent="0" defTabSz="685800" eaLnBrk="1" fontAlgn="auto" hangingPunct="1">
              <a:spcBef>
                <a:spcPts val="0"/>
              </a:spcBef>
              <a:spcAft>
                <a:spcPts val="0"/>
              </a:spcAft>
              <a:buNone/>
              <a:defRPr/>
            </a:pPr>
            <a:endParaRPr lang="en-AU" sz="1050">
              <a:latin typeface="VIC"/>
            </a:endParaRPr>
          </a:p>
          <a:p>
            <a:pPr marL="569214" lvl="2" indent="-185166" defTabSz="685800" eaLnBrk="1" fontAlgn="auto" hangingPunct="1">
              <a:spcBef>
                <a:spcPts val="0"/>
              </a:spcBef>
              <a:spcAft>
                <a:spcPts val="0"/>
              </a:spcAft>
              <a:defRPr/>
            </a:pPr>
            <a:endParaRPr lang="en-AU" sz="1050">
              <a:latin typeface="VIC"/>
            </a:endParaRPr>
          </a:p>
          <a:p>
            <a:pPr marL="569214" lvl="2" indent="-185166" defTabSz="685800" eaLnBrk="1" fontAlgn="auto" hangingPunct="1">
              <a:spcBef>
                <a:spcPts val="0"/>
              </a:spcBef>
              <a:spcAft>
                <a:spcPts val="0"/>
              </a:spcAft>
              <a:defRPr/>
            </a:pPr>
            <a:endParaRPr lang="en-AU" sz="1050">
              <a:latin typeface="VIC"/>
            </a:endParaRPr>
          </a:p>
          <a:p>
            <a:pPr marL="185166" indent="-185166" defTabSz="685800" eaLnBrk="1" fontAlgn="auto" hangingPunct="1">
              <a:spcBef>
                <a:spcPts val="0"/>
              </a:spcBef>
              <a:spcAft>
                <a:spcPts val="0"/>
              </a:spcAft>
              <a:defRPr/>
            </a:pPr>
            <a:endParaRPr lang="en-AU" b="1">
              <a:latin typeface="VIC"/>
            </a:endParaRPr>
          </a:p>
          <a:p>
            <a:pPr marL="0" indent="0" defTabSz="685800" eaLnBrk="1" fontAlgn="auto" hangingPunct="1">
              <a:spcBef>
                <a:spcPts val="0"/>
              </a:spcBef>
              <a:spcAft>
                <a:spcPts val="0"/>
              </a:spcAft>
              <a:buNone/>
              <a:defRPr/>
            </a:pPr>
            <a:endParaRPr lang="en-AU" b="1">
              <a:latin typeface="VIC"/>
            </a:endParaRPr>
          </a:p>
          <a:p>
            <a:pPr marL="420290" indent="0" defTabSz="685800" eaLnBrk="1" fontAlgn="auto" hangingPunct="1">
              <a:spcBef>
                <a:spcPts val="0"/>
              </a:spcBef>
              <a:spcAft>
                <a:spcPts val="0"/>
              </a:spcAft>
              <a:buNone/>
              <a:defRPr/>
            </a:pPr>
            <a:endParaRPr lang="en-AU" sz="1050">
              <a:latin typeface="VIC"/>
            </a:endParaRPr>
          </a:p>
          <a:p>
            <a:pPr marL="988886" lvl="2" indent="-184547" defTabSz="685800" eaLnBrk="1" fontAlgn="auto" hangingPunct="1">
              <a:spcBef>
                <a:spcPts val="0"/>
              </a:spcBef>
              <a:spcAft>
                <a:spcPts val="0"/>
              </a:spcAft>
              <a:defRPr/>
            </a:pPr>
            <a:endParaRPr lang="en-AU" sz="1050">
              <a:latin typeface="VIC"/>
            </a:endParaRPr>
          </a:p>
          <a:p>
            <a:pPr marL="0" indent="0" defTabSz="685800" eaLnBrk="1" fontAlgn="auto" hangingPunct="1">
              <a:spcBef>
                <a:spcPts val="0"/>
              </a:spcBef>
              <a:spcAft>
                <a:spcPts val="0"/>
              </a:spcAft>
              <a:buNone/>
              <a:defRPr/>
            </a:pPr>
            <a:endParaRPr lang="en-AU" b="1">
              <a:latin typeface="VIC"/>
            </a:endParaRPr>
          </a:p>
        </p:txBody>
      </p:sp>
    </p:spTree>
    <p:extLst>
      <p:ext uri="{BB962C8B-B14F-4D97-AF65-F5344CB8AC3E}">
        <p14:creationId xmlns:p14="http://schemas.microsoft.com/office/powerpoint/2010/main" val="2948228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887409641"/>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539750" y="437662"/>
            <a:ext cx="7199313" cy="116604"/>
          </a:xfrm>
        </p:spPr>
        <p:txBody>
          <a:bodyPr>
            <a:noAutofit/>
          </a:bodyPr>
          <a:lstStyle/>
          <a:p>
            <a:r>
              <a:rPr lang="en-US"/>
              <a:t>Accountability (1)</a:t>
            </a:r>
            <a:br>
              <a:rPr lang="en-US"/>
            </a:br>
            <a:endParaRPr lang="en-US"/>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198554595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
        <p:nvSpPr>
          <p:cNvPr id="10" name="ee4pContent1">
            <a:extLst>
              <a:ext uri="{FF2B5EF4-FFF2-40B4-BE49-F238E27FC236}">
                <a16:creationId xmlns:a16="http://schemas.microsoft.com/office/drawing/2014/main" id="{FE3DE097-92BE-46AA-8888-5B20A57F0076}"/>
              </a:ext>
            </a:extLst>
          </p:cNvPr>
          <p:cNvSpPr txBox="1">
            <a:spLocks noGrp="1"/>
          </p:cNvSpPr>
          <p:nvPr>
            <p:ph idx="1"/>
          </p:nvPr>
        </p:nvSpPr>
        <p:spPr>
          <a:xfrm>
            <a:off x="254000" y="990600"/>
            <a:ext cx="8529638" cy="3865563"/>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rmAutofit fontScale="92500" lnSpcReduction="20000"/>
          </a:bodyPr>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marL="0" indent="0">
              <a:spcAft>
                <a:spcPts val="600"/>
              </a:spcAft>
              <a:buNone/>
              <a:defRPr/>
            </a:pPr>
            <a:r>
              <a:rPr lang="en-AU" sz="1800" b="1" dirty="0">
                <a:latin typeface="+mn-lt"/>
              </a:rPr>
              <a:t>Accountability: </a:t>
            </a:r>
          </a:p>
          <a:p>
            <a:pPr marL="256032" lvl="1" indent="0">
              <a:spcAft>
                <a:spcPts val="600"/>
              </a:spcAft>
              <a:buNone/>
              <a:defRPr/>
            </a:pPr>
            <a:r>
              <a:rPr kumimoji="0" lang="en-AU" sz="1800" b="1" i="0" u="none" strike="noStrike" kern="1200" cap="none" spc="0" normalizeH="0" baseline="0" noProof="0" dirty="0">
                <a:ln>
                  <a:noFill/>
                </a:ln>
                <a:solidFill>
                  <a:srgbClr val="000000"/>
                </a:solidFill>
                <a:effectLst/>
                <a:uLnTx/>
                <a:uFillTx/>
                <a:latin typeface="+mn-lt"/>
                <a:ea typeface="+mn-ea"/>
                <a:cs typeface="+mn-cs"/>
              </a:rPr>
              <a:t>Financial reports are regularly and consistently prepared </a:t>
            </a:r>
          </a:p>
          <a:p>
            <a:pPr lvl="2">
              <a:spcAft>
                <a:spcPts val="600"/>
              </a:spcAft>
              <a:defRPr/>
            </a:pPr>
            <a:r>
              <a:rPr lang="en-AU" sz="1800" dirty="0">
                <a:latin typeface="+mn-lt"/>
              </a:rPr>
              <a:t>The data is considered robust</a:t>
            </a:r>
          </a:p>
          <a:p>
            <a:pPr lvl="2">
              <a:spcAft>
                <a:spcPts val="600"/>
              </a:spcAft>
              <a:defRPr/>
            </a:pPr>
            <a:r>
              <a:rPr kumimoji="0" lang="en-AU" sz="1800" i="0" u="none" strike="noStrike" kern="1200" cap="none" spc="0" normalizeH="0" baseline="0" noProof="0" dirty="0">
                <a:ln>
                  <a:noFill/>
                </a:ln>
                <a:solidFill>
                  <a:srgbClr val="000000"/>
                </a:solidFill>
                <a:effectLst/>
                <a:uLnTx/>
                <a:uFillTx/>
                <a:latin typeface="+mn-lt"/>
                <a:ea typeface="+mn-ea"/>
                <a:cs typeface="+mn-cs"/>
              </a:rPr>
              <a:t>Key questions are answered about significant changes or budget variances;</a:t>
            </a:r>
          </a:p>
          <a:p>
            <a:pPr marL="256032" lvl="1" indent="0">
              <a:spcAft>
                <a:spcPts val="600"/>
              </a:spcAft>
              <a:buNone/>
              <a:defRPr/>
            </a:pPr>
            <a:r>
              <a:rPr lang="en-AU" sz="1800" b="1" dirty="0">
                <a:latin typeface="+mn-lt"/>
              </a:rPr>
              <a:t>Issues emerging without warning are understood and addressed;</a:t>
            </a:r>
          </a:p>
          <a:p>
            <a:pPr marL="256032" lvl="1" indent="0">
              <a:spcAft>
                <a:spcPts val="600"/>
              </a:spcAft>
              <a:buNone/>
              <a:defRPr/>
            </a:pPr>
            <a:r>
              <a:rPr kumimoji="0" lang="en-AU" sz="1800" b="1" i="0" u="none" strike="noStrike" kern="1200" cap="none" spc="0" normalizeH="0" baseline="0" noProof="0" dirty="0">
                <a:ln>
                  <a:noFill/>
                </a:ln>
                <a:solidFill>
                  <a:srgbClr val="000000"/>
                </a:solidFill>
                <a:effectLst/>
                <a:uLnTx/>
                <a:uFillTx/>
                <a:latin typeface="+mn-lt"/>
                <a:ea typeface="+mn-ea"/>
                <a:cs typeface="+mn-cs"/>
              </a:rPr>
              <a:t>Financial risks are reviewed and mitigation actions taken;</a:t>
            </a:r>
          </a:p>
          <a:p>
            <a:pPr lvl="2">
              <a:spcAft>
                <a:spcPts val="600"/>
              </a:spcAft>
              <a:defRPr/>
            </a:pPr>
            <a:r>
              <a:rPr lang="en-AU" sz="1800" dirty="0">
                <a:latin typeface="+mn-lt"/>
              </a:rPr>
              <a:t>Consider factors within the health services control as well those outside</a:t>
            </a:r>
          </a:p>
          <a:p>
            <a:pPr lvl="2">
              <a:spcAft>
                <a:spcPts val="600"/>
              </a:spcAft>
              <a:defRPr/>
            </a:pPr>
            <a:r>
              <a:rPr kumimoji="0" lang="en-AU" sz="1800" i="0" u="none" strike="noStrike" kern="1200" cap="none" spc="0" normalizeH="0" baseline="0" noProof="0" dirty="0">
                <a:ln>
                  <a:noFill/>
                </a:ln>
                <a:solidFill>
                  <a:srgbClr val="000000"/>
                </a:solidFill>
                <a:effectLst/>
                <a:uLnTx/>
                <a:uFillTx/>
                <a:latin typeface="+mn-lt"/>
                <a:ea typeface="+mn-ea"/>
                <a:cs typeface="+mn-cs"/>
              </a:rPr>
              <a:t>Compare practice from like health services (surgery, workforce, revenue, contracts)</a:t>
            </a:r>
          </a:p>
          <a:p>
            <a:pPr lvl="2">
              <a:spcAft>
                <a:spcPts val="600"/>
              </a:spcAft>
              <a:defRPr/>
            </a:pPr>
            <a:r>
              <a:rPr lang="en-AU" sz="1800" dirty="0">
                <a:latin typeface="+mn-lt"/>
              </a:rPr>
              <a:t>Link finances to operations and staff parameters (</a:t>
            </a:r>
            <a:r>
              <a:rPr lang="en-AU" sz="1800" dirty="0" err="1">
                <a:latin typeface="+mn-lt"/>
              </a:rPr>
              <a:t>eg.</a:t>
            </a:r>
            <a:r>
              <a:rPr lang="en-AU" sz="1800" dirty="0">
                <a:latin typeface="+mn-lt"/>
              </a:rPr>
              <a:t> activity, staff, overtime, Workcover)</a:t>
            </a:r>
          </a:p>
          <a:p>
            <a:pPr marL="256032" lvl="1" indent="0">
              <a:spcAft>
                <a:spcPts val="600"/>
              </a:spcAft>
              <a:buNone/>
              <a:defRPr/>
            </a:pPr>
            <a:r>
              <a:rPr lang="en-AU" sz="1800" dirty="0">
                <a:latin typeface="+mn-lt"/>
              </a:rPr>
              <a:t>Allow time to discuss longer term “riskier” actions.</a:t>
            </a:r>
          </a:p>
          <a:p>
            <a:pPr lvl="1">
              <a:defRPr/>
            </a:pPr>
            <a:endParaRPr lang="en-AU" sz="1800" dirty="0">
              <a:latin typeface="VIC"/>
            </a:endParaRPr>
          </a:p>
          <a:p>
            <a:pPr marL="0" indent="0">
              <a:buNone/>
              <a:defRPr/>
            </a:pPr>
            <a:endParaRPr lang="en-AU" sz="1800" dirty="0">
              <a:latin typeface="VIC"/>
            </a:endParaRPr>
          </a:p>
          <a:p>
            <a:pPr marL="0" indent="0">
              <a:buNone/>
              <a:defRPr/>
            </a:pPr>
            <a:endParaRPr lang="en-AU" sz="1800" dirty="0">
              <a:latin typeface="VIC"/>
            </a:endParaRPr>
          </a:p>
          <a:p>
            <a:pPr marL="202406" lvl="2" indent="0" defTabSz="685800" eaLnBrk="1" fontAlgn="auto" hangingPunct="1">
              <a:spcBef>
                <a:spcPts val="0"/>
              </a:spcBef>
              <a:spcAft>
                <a:spcPts val="0"/>
              </a:spcAft>
              <a:buNone/>
              <a:defRPr/>
            </a:pPr>
            <a:endParaRPr lang="en-AU" sz="1050" dirty="0">
              <a:latin typeface="VIC"/>
            </a:endParaRPr>
          </a:p>
          <a:p>
            <a:pPr marL="202406" lvl="2" indent="0" defTabSz="685800" eaLnBrk="1" fontAlgn="auto" hangingPunct="1">
              <a:spcBef>
                <a:spcPts val="0"/>
              </a:spcBef>
              <a:spcAft>
                <a:spcPts val="0"/>
              </a:spcAft>
              <a:buNone/>
              <a:defRPr/>
            </a:pPr>
            <a:endParaRPr lang="en-AU" sz="1050" dirty="0">
              <a:latin typeface="VIC"/>
            </a:endParaRPr>
          </a:p>
          <a:p>
            <a:pPr marL="569214" lvl="2" indent="-185166" defTabSz="685800" eaLnBrk="1" fontAlgn="auto" hangingPunct="1">
              <a:spcBef>
                <a:spcPts val="0"/>
              </a:spcBef>
              <a:spcAft>
                <a:spcPts val="0"/>
              </a:spcAft>
              <a:defRPr/>
            </a:pPr>
            <a:endParaRPr lang="en-AU" sz="1050" dirty="0">
              <a:latin typeface="VIC"/>
            </a:endParaRPr>
          </a:p>
          <a:p>
            <a:pPr marL="569214" lvl="2" indent="-185166" defTabSz="685800" eaLnBrk="1" fontAlgn="auto" hangingPunct="1">
              <a:spcBef>
                <a:spcPts val="0"/>
              </a:spcBef>
              <a:spcAft>
                <a:spcPts val="0"/>
              </a:spcAft>
              <a:defRPr/>
            </a:pPr>
            <a:endParaRPr lang="en-AU" sz="1050" dirty="0">
              <a:latin typeface="VIC"/>
            </a:endParaRPr>
          </a:p>
          <a:p>
            <a:pPr marL="185166" indent="-185166" defTabSz="685800" eaLnBrk="1" fontAlgn="auto" hangingPunct="1">
              <a:spcBef>
                <a:spcPts val="0"/>
              </a:spcBef>
              <a:spcAft>
                <a:spcPts val="0"/>
              </a:spcAft>
              <a:defRPr/>
            </a:pPr>
            <a:endParaRPr lang="en-AU" b="1" dirty="0">
              <a:latin typeface="VIC"/>
            </a:endParaRPr>
          </a:p>
          <a:p>
            <a:pPr marL="0" indent="0" defTabSz="685800" eaLnBrk="1" fontAlgn="auto" hangingPunct="1">
              <a:spcBef>
                <a:spcPts val="0"/>
              </a:spcBef>
              <a:spcAft>
                <a:spcPts val="0"/>
              </a:spcAft>
              <a:buNone/>
              <a:defRPr/>
            </a:pPr>
            <a:endParaRPr lang="en-AU" b="1" dirty="0">
              <a:latin typeface="VIC"/>
            </a:endParaRPr>
          </a:p>
          <a:p>
            <a:pPr marL="420290" indent="0" defTabSz="685800" eaLnBrk="1" fontAlgn="auto" hangingPunct="1">
              <a:spcBef>
                <a:spcPts val="0"/>
              </a:spcBef>
              <a:spcAft>
                <a:spcPts val="0"/>
              </a:spcAft>
              <a:buNone/>
              <a:defRPr/>
            </a:pPr>
            <a:endParaRPr lang="en-AU" sz="1050" dirty="0">
              <a:latin typeface="VIC"/>
            </a:endParaRPr>
          </a:p>
          <a:p>
            <a:pPr marL="988886" lvl="2" indent="-184547" defTabSz="685800" eaLnBrk="1" fontAlgn="auto" hangingPunct="1">
              <a:spcBef>
                <a:spcPts val="0"/>
              </a:spcBef>
              <a:spcAft>
                <a:spcPts val="0"/>
              </a:spcAft>
              <a:defRPr/>
            </a:pPr>
            <a:endParaRPr lang="en-AU" sz="1050" dirty="0">
              <a:latin typeface="VIC"/>
            </a:endParaRPr>
          </a:p>
          <a:p>
            <a:pPr marL="0" indent="0" defTabSz="685800" eaLnBrk="1" fontAlgn="auto" hangingPunct="1">
              <a:spcBef>
                <a:spcPts val="0"/>
              </a:spcBef>
              <a:spcAft>
                <a:spcPts val="0"/>
              </a:spcAft>
              <a:buNone/>
              <a:defRPr/>
            </a:pPr>
            <a:endParaRPr lang="en-AU" b="1" dirty="0">
              <a:latin typeface="VIC"/>
            </a:endParaRPr>
          </a:p>
          <a:p>
            <a:pPr marL="256032" lvl="1" indent="0">
              <a:buNone/>
              <a:defRPr/>
            </a:pPr>
            <a:endParaRPr lang="en-AU" sz="1800">
              <a:latin typeface="VIC"/>
            </a:endParaRPr>
          </a:p>
          <a:p>
            <a:pPr marL="0" indent="0">
              <a:buNone/>
              <a:defRPr/>
            </a:pPr>
            <a:endParaRPr lang="en-AU" sz="1800">
              <a:latin typeface="VIC"/>
            </a:endParaRPr>
          </a:p>
          <a:p>
            <a:pPr marL="0" indent="0">
              <a:buNone/>
              <a:defRPr/>
            </a:pPr>
            <a:endParaRPr lang="en-AU" sz="1800">
              <a:latin typeface="VIC"/>
            </a:endParaRPr>
          </a:p>
          <a:p>
            <a:pPr marL="202406" lvl="2" indent="0" defTabSz="685800" eaLnBrk="1" fontAlgn="auto" hangingPunct="1">
              <a:spcBef>
                <a:spcPts val="0"/>
              </a:spcBef>
              <a:spcAft>
                <a:spcPts val="0"/>
              </a:spcAft>
              <a:buNone/>
              <a:defRPr/>
            </a:pPr>
            <a:endParaRPr lang="en-AU" sz="1050">
              <a:latin typeface="VIC"/>
            </a:endParaRPr>
          </a:p>
          <a:p>
            <a:pPr marL="202406" lvl="2" indent="0" defTabSz="685800" eaLnBrk="1" fontAlgn="auto" hangingPunct="1">
              <a:spcBef>
                <a:spcPts val="0"/>
              </a:spcBef>
              <a:spcAft>
                <a:spcPts val="0"/>
              </a:spcAft>
              <a:buNone/>
              <a:defRPr/>
            </a:pPr>
            <a:endParaRPr lang="en-AU" sz="1050">
              <a:latin typeface="VIC"/>
            </a:endParaRPr>
          </a:p>
          <a:p>
            <a:pPr marL="569214" lvl="2" indent="-185166" defTabSz="685800" eaLnBrk="1" fontAlgn="auto" hangingPunct="1">
              <a:spcBef>
                <a:spcPts val="0"/>
              </a:spcBef>
              <a:spcAft>
                <a:spcPts val="0"/>
              </a:spcAft>
              <a:defRPr/>
            </a:pPr>
            <a:endParaRPr lang="en-AU" sz="1050">
              <a:latin typeface="VIC"/>
            </a:endParaRPr>
          </a:p>
          <a:p>
            <a:pPr marL="569214" lvl="2" indent="-185166" defTabSz="685800" eaLnBrk="1" fontAlgn="auto" hangingPunct="1">
              <a:spcBef>
                <a:spcPts val="0"/>
              </a:spcBef>
              <a:spcAft>
                <a:spcPts val="0"/>
              </a:spcAft>
              <a:defRPr/>
            </a:pPr>
            <a:endParaRPr lang="en-AU" sz="1050">
              <a:latin typeface="VIC"/>
            </a:endParaRPr>
          </a:p>
          <a:p>
            <a:pPr marL="185166" indent="-185166" defTabSz="685800" eaLnBrk="1" fontAlgn="auto" hangingPunct="1">
              <a:spcBef>
                <a:spcPts val="0"/>
              </a:spcBef>
              <a:spcAft>
                <a:spcPts val="0"/>
              </a:spcAft>
              <a:defRPr/>
            </a:pPr>
            <a:endParaRPr lang="en-AU" b="1">
              <a:latin typeface="VIC"/>
            </a:endParaRPr>
          </a:p>
          <a:p>
            <a:pPr marL="0" indent="0" defTabSz="685800" eaLnBrk="1" fontAlgn="auto" hangingPunct="1">
              <a:spcBef>
                <a:spcPts val="0"/>
              </a:spcBef>
              <a:spcAft>
                <a:spcPts val="0"/>
              </a:spcAft>
              <a:buNone/>
              <a:defRPr/>
            </a:pPr>
            <a:endParaRPr lang="en-AU" b="1">
              <a:latin typeface="VIC"/>
            </a:endParaRPr>
          </a:p>
          <a:p>
            <a:pPr marL="420290" indent="0" defTabSz="685800" eaLnBrk="1" fontAlgn="auto" hangingPunct="1">
              <a:spcBef>
                <a:spcPts val="0"/>
              </a:spcBef>
              <a:spcAft>
                <a:spcPts val="0"/>
              </a:spcAft>
              <a:buNone/>
              <a:defRPr/>
            </a:pPr>
            <a:endParaRPr lang="en-AU" sz="1050">
              <a:latin typeface="VIC"/>
            </a:endParaRPr>
          </a:p>
          <a:p>
            <a:pPr marL="988886" lvl="2" indent="-184547" defTabSz="685800" eaLnBrk="1" fontAlgn="auto" hangingPunct="1">
              <a:spcBef>
                <a:spcPts val="0"/>
              </a:spcBef>
              <a:spcAft>
                <a:spcPts val="0"/>
              </a:spcAft>
              <a:defRPr/>
            </a:pPr>
            <a:endParaRPr lang="en-AU" sz="1050">
              <a:latin typeface="VIC"/>
            </a:endParaRPr>
          </a:p>
          <a:p>
            <a:pPr marL="0" indent="0" defTabSz="685800" eaLnBrk="1" fontAlgn="auto" hangingPunct="1">
              <a:spcBef>
                <a:spcPts val="0"/>
              </a:spcBef>
              <a:spcAft>
                <a:spcPts val="0"/>
              </a:spcAft>
              <a:buNone/>
              <a:defRPr/>
            </a:pPr>
            <a:endParaRPr lang="en-AU" b="1">
              <a:latin typeface="VIC"/>
            </a:endParaRPr>
          </a:p>
        </p:txBody>
      </p:sp>
    </p:spTree>
    <p:extLst>
      <p:ext uri="{BB962C8B-B14F-4D97-AF65-F5344CB8AC3E}">
        <p14:creationId xmlns:p14="http://schemas.microsoft.com/office/powerpoint/2010/main" val="133542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934493198"/>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539750" y="461109"/>
            <a:ext cx="7199313" cy="62522"/>
          </a:xfrm>
        </p:spPr>
        <p:txBody>
          <a:bodyPr>
            <a:noAutofit/>
          </a:bodyPr>
          <a:lstStyle/>
          <a:p>
            <a:r>
              <a:rPr lang="en-US"/>
              <a:t>Accountability (2)</a:t>
            </a:r>
            <a:br>
              <a:rPr lang="en-US"/>
            </a:br>
            <a:endParaRPr lang="en-US"/>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300950667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A2ED04B8-C389-9B30-F6F8-270201A0728C}"/>
              </a:ext>
            </a:extLst>
          </p:cNvPr>
          <p:cNvSpPr>
            <a:spLocks noGrp="1"/>
          </p:cNvSpPr>
          <p:nvPr>
            <p:ph idx="1"/>
          </p:nvPr>
        </p:nvSpPr>
        <p:spPr/>
        <p:txBody>
          <a:bodyPr/>
          <a:lstStyle/>
          <a:p>
            <a:pPr marL="256032" lvl="1" indent="0">
              <a:spcAft>
                <a:spcPts val="0"/>
              </a:spcAft>
              <a:buNone/>
              <a:defRPr/>
            </a:pPr>
            <a:r>
              <a:rPr lang="en-AU" sz="1800" b="1" dirty="0">
                <a:latin typeface="+mn-lt"/>
              </a:rPr>
              <a:t>Audit (internal and external) is effectively engaged</a:t>
            </a:r>
          </a:p>
          <a:p>
            <a:pPr lvl="2">
              <a:spcBef>
                <a:spcPts val="600"/>
              </a:spcBef>
              <a:spcAft>
                <a:spcPts val="0"/>
              </a:spcAft>
              <a:defRPr/>
            </a:pPr>
            <a:r>
              <a:rPr lang="en-AU" sz="1800" dirty="0">
                <a:latin typeface="+mn-lt"/>
              </a:rPr>
              <a:t>Audit plans are developed to focus on key risk/issues</a:t>
            </a:r>
          </a:p>
          <a:p>
            <a:pPr lvl="2">
              <a:spcBef>
                <a:spcPts val="600"/>
              </a:spcBef>
              <a:spcAft>
                <a:spcPts val="0"/>
              </a:spcAft>
              <a:defRPr/>
            </a:pPr>
            <a:r>
              <a:rPr lang="en-AU" sz="1800" dirty="0">
                <a:latin typeface="+mn-lt"/>
              </a:rPr>
              <a:t>Reports and findings are reviewed and addressed</a:t>
            </a:r>
          </a:p>
          <a:p>
            <a:pPr lvl="2">
              <a:spcBef>
                <a:spcPts val="600"/>
              </a:spcBef>
              <a:spcAft>
                <a:spcPts val="0"/>
              </a:spcAft>
              <a:defRPr/>
            </a:pPr>
            <a:r>
              <a:rPr lang="en-AU" sz="1800" dirty="0">
                <a:latin typeface="+mn-lt"/>
              </a:rPr>
              <a:t>Follow up actions are clear and monitored</a:t>
            </a:r>
          </a:p>
          <a:p>
            <a:pPr lvl="2">
              <a:spcBef>
                <a:spcPts val="600"/>
              </a:spcBef>
              <a:spcAft>
                <a:spcPts val="0"/>
              </a:spcAft>
              <a:defRPr/>
            </a:pPr>
            <a:r>
              <a:rPr lang="en-AU" sz="1800" dirty="0">
                <a:latin typeface="+mn-lt"/>
              </a:rPr>
              <a:t>In camera sessions are utilised effectively</a:t>
            </a:r>
          </a:p>
          <a:p>
            <a:pPr lvl="2">
              <a:spcBef>
                <a:spcPts val="600"/>
              </a:spcBef>
              <a:spcAft>
                <a:spcPts val="0"/>
              </a:spcAft>
              <a:defRPr/>
            </a:pPr>
            <a:r>
              <a:rPr lang="en-AU" sz="1800" dirty="0">
                <a:latin typeface="+mn-lt"/>
              </a:rPr>
              <a:t>Awareness of related reporting </a:t>
            </a:r>
            <a:r>
              <a:rPr lang="en-AU" sz="1800" dirty="0" err="1">
                <a:latin typeface="+mn-lt"/>
              </a:rPr>
              <a:t>eg</a:t>
            </a:r>
            <a:r>
              <a:rPr lang="en-AU" sz="1800" dirty="0">
                <a:latin typeface="+mn-lt"/>
              </a:rPr>
              <a:t> VAGO, IBAC, Ombudsman.</a:t>
            </a:r>
          </a:p>
          <a:p>
            <a:endParaRPr lang="en-AU" dirty="0"/>
          </a:p>
        </p:txBody>
      </p:sp>
    </p:spTree>
    <p:extLst>
      <p:ext uri="{BB962C8B-B14F-4D97-AF65-F5344CB8AC3E}">
        <p14:creationId xmlns:p14="http://schemas.microsoft.com/office/powerpoint/2010/main" val="3216034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17083B-1988-FCB7-1196-468E18033EB2}"/>
              </a:ext>
            </a:extLst>
          </p:cNvPr>
          <p:cNvSpPr>
            <a:spLocks noGrp="1"/>
          </p:cNvSpPr>
          <p:nvPr>
            <p:ph type="title"/>
          </p:nvPr>
        </p:nvSpPr>
        <p:spPr/>
        <p:txBody>
          <a:bodyPr/>
          <a:lstStyle/>
          <a:p>
            <a:r>
              <a:rPr lang="en-US" dirty="0"/>
              <a:t>Efficiency</a:t>
            </a:r>
            <a:endParaRPr lang="en-AU" dirty="0"/>
          </a:p>
        </p:txBody>
      </p:sp>
      <p:sp>
        <p:nvSpPr>
          <p:cNvPr id="10" name="ee4pContent1">
            <a:extLst>
              <a:ext uri="{FF2B5EF4-FFF2-40B4-BE49-F238E27FC236}">
                <a16:creationId xmlns:a16="http://schemas.microsoft.com/office/drawing/2014/main" id="{FE3DE097-92BE-46AA-8888-5B20A57F0076}"/>
              </a:ext>
            </a:extLst>
          </p:cNvPr>
          <p:cNvSpPr txBox="1">
            <a:spLocks noGrp="1"/>
          </p:cNvSpPr>
          <p:nvPr>
            <p:ph idx="1"/>
          </p:nvPr>
        </p:nvSpPr>
        <p:spPr>
          <a:xfrm>
            <a:off x="539750" y="990600"/>
            <a:ext cx="8243888" cy="3865563"/>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marL="0" indent="0">
              <a:spcAft>
                <a:spcPts val="600"/>
              </a:spcAft>
              <a:buNone/>
              <a:defRPr/>
            </a:pPr>
            <a:r>
              <a:rPr lang="en-AU" sz="1800" b="1" dirty="0">
                <a:latin typeface="+mn-lt"/>
              </a:rPr>
              <a:t>Efficiency: </a:t>
            </a:r>
          </a:p>
          <a:p>
            <a:pPr marL="256032" lvl="1" indent="0">
              <a:spcBef>
                <a:spcPts val="600"/>
              </a:spcBef>
              <a:spcAft>
                <a:spcPts val="0"/>
              </a:spcAft>
              <a:buNone/>
              <a:defRPr/>
            </a:pPr>
            <a:r>
              <a:rPr kumimoji="0" lang="en-AU" sz="1800" b="1" i="0" u="none" strike="noStrike" kern="1200" cap="none" spc="0" normalizeH="0" baseline="0" noProof="0" dirty="0">
                <a:ln>
                  <a:noFill/>
                </a:ln>
                <a:solidFill>
                  <a:srgbClr val="000000"/>
                </a:solidFill>
                <a:effectLst/>
                <a:uLnTx/>
                <a:uFillTx/>
                <a:latin typeface="+mn-lt"/>
                <a:ea typeface="+mn-ea"/>
                <a:cs typeface="+mn-cs"/>
              </a:rPr>
              <a:t>Key efficiency metrics monitored</a:t>
            </a:r>
          </a:p>
          <a:p>
            <a:pPr lvl="2">
              <a:spcBef>
                <a:spcPts val="600"/>
              </a:spcBef>
              <a:spcAft>
                <a:spcPts val="0"/>
              </a:spcAft>
              <a:defRPr/>
            </a:pPr>
            <a:r>
              <a:rPr lang="en-AU" sz="1800" dirty="0">
                <a:latin typeface="+mn-lt"/>
              </a:rPr>
              <a:t>Existing metrics are reviewed and further developed </a:t>
            </a:r>
          </a:p>
          <a:p>
            <a:pPr lvl="2">
              <a:spcBef>
                <a:spcPts val="600"/>
              </a:spcBef>
              <a:spcAft>
                <a:spcPts val="0"/>
              </a:spcAft>
              <a:defRPr/>
            </a:pPr>
            <a:r>
              <a:rPr lang="en-AU" sz="1800" dirty="0">
                <a:latin typeface="+mn-lt"/>
              </a:rPr>
              <a:t>Review of metrics links to the development of improvement plans</a:t>
            </a:r>
            <a:endParaRPr lang="en-AU" sz="1800" b="1" dirty="0">
              <a:latin typeface="+mn-lt"/>
            </a:endParaRPr>
          </a:p>
          <a:p>
            <a:pPr marL="256032" lvl="1" indent="0">
              <a:spcBef>
                <a:spcPts val="600"/>
              </a:spcBef>
              <a:spcAft>
                <a:spcPts val="0"/>
              </a:spcAft>
              <a:buNone/>
              <a:defRPr/>
            </a:pPr>
            <a:r>
              <a:rPr kumimoji="0" lang="en-AU" sz="1800" b="1" i="0" u="none" strike="noStrike" kern="1200" cap="none" spc="0" normalizeH="0" baseline="0" noProof="0" dirty="0">
                <a:ln>
                  <a:noFill/>
                </a:ln>
                <a:solidFill>
                  <a:srgbClr val="000000"/>
                </a:solidFill>
                <a:effectLst/>
                <a:uLnTx/>
                <a:uFillTx/>
                <a:latin typeface="+mn-lt"/>
                <a:ea typeface="+mn-ea"/>
                <a:cs typeface="+mn-cs"/>
              </a:rPr>
              <a:t>Improvement/Sustainability Plans are developed</a:t>
            </a:r>
          </a:p>
          <a:p>
            <a:pPr lvl="2">
              <a:spcBef>
                <a:spcPts val="600"/>
              </a:spcBef>
              <a:spcAft>
                <a:spcPts val="0"/>
              </a:spcAft>
              <a:defRPr/>
            </a:pPr>
            <a:r>
              <a:rPr lang="en-AU" sz="1800" dirty="0">
                <a:latin typeface="+mn-lt"/>
              </a:rPr>
              <a:t>The development of preferably multi-year plans to review current practices and identify potential improvements though automation, practice improvement, tenders etc.</a:t>
            </a:r>
          </a:p>
          <a:p>
            <a:pPr marL="256032" lvl="1" indent="0">
              <a:spcBef>
                <a:spcPts val="600"/>
              </a:spcBef>
              <a:spcAft>
                <a:spcPts val="0"/>
              </a:spcAft>
              <a:buNone/>
              <a:defRPr/>
            </a:pPr>
            <a:r>
              <a:rPr lang="en-AU" sz="1800" b="1" dirty="0">
                <a:latin typeface="+mn-lt"/>
              </a:rPr>
              <a:t>Benchmarks are reviewed</a:t>
            </a:r>
            <a:endParaRPr kumimoji="0" lang="en-AU" sz="1800" b="1" i="0" u="none" strike="noStrike" kern="1200" cap="none" spc="0" normalizeH="0" baseline="0" noProof="0" dirty="0">
              <a:ln>
                <a:noFill/>
              </a:ln>
              <a:solidFill>
                <a:srgbClr val="000000"/>
              </a:solidFill>
              <a:effectLst/>
              <a:uLnTx/>
              <a:uFillTx/>
              <a:latin typeface="+mn-lt"/>
              <a:ea typeface="+mn-ea"/>
              <a:cs typeface="+mn-cs"/>
            </a:endParaRPr>
          </a:p>
          <a:p>
            <a:pPr lvl="2">
              <a:spcBef>
                <a:spcPts val="600"/>
              </a:spcBef>
              <a:spcAft>
                <a:spcPts val="0"/>
              </a:spcAft>
              <a:defRPr/>
            </a:pPr>
            <a:r>
              <a:rPr lang="en-AU" sz="1800" dirty="0">
                <a:latin typeface="+mn-lt"/>
              </a:rPr>
              <a:t>Comparative performance to other health services and industry benchmarks</a:t>
            </a:r>
          </a:p>
          <a:p>
            <a:pPr lvl="1">
              <a:defRPr/>
            </a:pPr>
            <a:endParaRPr lang="en-AU" sz="1800" dirty="0">
              <a:latin typeface="VIC"/>
            </a:endParaRPr>
          </a:p>
          <a:p>
            <a:pPr marL="0" indent="0">
              <a:buNone/>
              <a:defRPr/>
            </a:pPr>
            <a:endParaRPr lang="en-AU" sz="1800" dirty="0">
              <a:latin typeface="VIC"/>
            </a:endParaRPr>
          </a:p>
          <a:p>
            <a:pPr marL="0" indent="0">
              <a:buNone/>
              <a:defRPr/>
            </a:pPr>
            <a:endParaRPr lang="en-AU" sz="1800" dirty="0">
              <a:latin typeface="VIC"/>
            </a:endParaRPr>
          </a:p>
          <a:p>
            <a:pPr marL="202406" lvl="2" indent="0" defTabSz="685800" eaLnBrk="1" fontAlgn="auto" hangingPunct="1">
              <a:spcBef>
                <a:spcPts val="0"/>
              </a:spcBef>
              <a:spcAft>
                <a:spcPts val="0"/>
              </a:spcAft>
              <a:buNone/>
              <a:defRPr/>
            </a:pPr>
            <a:endParaRPr lang="en-AU" sz="1050" dirty="0">
              <a:latin typeface="VIC"/>
            </a:endParaRPr>
          </a:p>
          <a:p>
            <a:pPr marL="202406" lvl="2" indent="0" defTabSz="685800" eaLnBrk="1" fontAlgn="auto" hangingPunct="1">
              <a:spcBef>
                <a:spcPts val="0"/>
              </a:spcBef>
              <a:spcAft>
                <a:spcPts val="0"/>
              </a:spcAft>
              <a:buNone/>
              <a:defRPr/>
            </a:pPr>
            <a:endParaRPr lang="en-AU" sz="1050" dirty="0">
              <a:latin typeface="VIC"/>
            </a:endParaRPr>
          </a:p>
          <a:p>
            <a:pPr marL="569214" lvl="2" indent="-185166" defTabSz="685800" eaLnBrk="1" fontAlgn="auto" hangingPunct="1">
              <a:spcBef>
                <a:spcPts val="0"/>
              </a:spcBef>
              <a:spcAft>
                <a:spcPts val="0"/>
              </a:spcAft>
              <a:defRPr/>
            </a:pPr>
            <a:endParaRPr lang="en-AU" sz="1050" dirty="0">
              <a:latin typeface="VIC"/>
            </a:endParaRPr>
          </a:p>
          <a:p>
            <a:pPr marL="569214" lvl="2" indent="-185166" defTabSz="685800" eaLnBrk="1" fontAlgn="auto" hangingPunct="1">
              <a:spcBef>
                <a:spcPts val="0"/>
              </a:spcBef>
              <a:spcAft>
                <a:spcPts val="0"/>
              </a:spcAft>
              <a:defRPr/>
            </a:pPr>
            <a:endParaRPr lang="en-AU" sz="1050" dirty="0">
              <a:latin typeface="VIC"/>
            </a:endParaRPr>
          </a:p>
          <a:p>
            <a:pPr marL="185166" indent="-185166" defTabSz="685800" eaLnBrk="1" fontAlgn="auto" hangingPunct="1">
              <a:spcBef>
                <a:spcPts val="0"/>
              </a:spcBef>
              <a:spcAft>
                <a:spcPts val="0"/>
              </a:spcAft>
              <a:defRPr/>
            </a:pPr>
            <a:endParaRPr lang="en-AU" b="1" dirty="0">
              <a:latin typeface="VIC"/>
            </a:endParaRPr>
          </a:p>
          <a:p>
            <a:pPr marL="0" indent="0" defTabSz="685800" eaLnBrk="1" fontAlgn="auto" hangingPunct="1">
              <a:spcBef>
                <a:spcPts val="0"/>
              </a:spcBef>
              <a:spcAft>
                <a:spcPts val="0"/>
              </a:spcAft>
              <a:buNone/>
              <a:defRPr/>
            </a:pPr>
            <a:endParaRPr lang="en-AU" b="1" dirty="0">
              <a:latin typeface="VIC"/>
            </a:endParaRPr>
          </a:p>
          <a:p>
            <a:pPr marL="420290" indent="0" defTabSz="685800" eaLnBrk="1" fontAlgn="auto" hangingPunct="1">
              <a:spcBef>
                <a:spcPts val="0"/>
              </a:spcBef>
              <a:spcAft>
                <a:spcPts val="0"/>
              </a:spcAft>
              <a:buNone/>
              <a:defRPr/>
            </a:pPr>
            <a:endParaRPr lang="en-AU" sz="1050" dirty="0">
              <a:latin typeface="VIC"/>
            </a:endParaRPr>
          </a:p>
          <a:p>
            <a:pPr marL="988886" lvl="2" indent="-184547" defTabSz="685800" eaLnBrk="1" fontAlgn="auto" hangingPunct="1">
              <a:spcBef>
                <a:spcPts val="0"/>
              </a:spcBef>
              <a:spcAft>
                <a:spcPts val="0"/>
              </a:spcAft>
              <a:defRPr/>
            </a:pPr>
            <a:endParaRPr lang="en-AU" sz="1050" dirty="0">
              <a:latin typeface="VIC"/>
            </a:endParaRPr>
          </a:p>
          <a:p>
            <a:pPr marL="0" indent="0" defTabSz="685800" eaLnBrk="1" fontAlgn="auto" hangingPunct="1">
              <a:spcBef>
                <a:spcPts val="0"/>
              </a:spcBef>
              <a:spcAft>
                <a:spcPts val="0"/>
              </a:spcAft>
              <a:buNone/>
              <a:defRPr/>
            </a:pPr>
            <a:endParaRPr lang="en-AU" b="1" dirty="0">
              <a:latin typeface="VIC"/>
            </a:endParaRPr>
          </a:p>
          <a:p>
            <a:pPr marL="256032" lvl="1" indent="0">
              <a:buNone/>
              <a:defRPr/>
            </a:pPr>
            <a:endParaRPr lang="en-AU" sz="1800" dirty="0">
              <a:latin typeface="VIC"/>
            </a:endParaRPr>
          </a:p>
          <a:p>
            <a:pPr marL="0" indent="0">
              <a:buNone/>
              <a:defRPr/>
            </a:pPr>
            <a:endParaRPr lang="en-AU" sz="1800" dirty="0">
              <a:latin typeface="VIC"/>
            </a:endParaRPr>
          </a:p>
          <a:p>
            <a:pPr marL="0" indent="0">
              <a:buNone/>
              <a:defRPr/>
            </a:pPr>
            <a:endParaRPr lang="en-AU" sz="1800">
              <a:latin typeface="VIC"/>
            </a:endParaRPr>
          </a:p>
          <a:p>
            <a:pPr marL="202406" lvl="2" indent="0" defTabSz="685800" eaLnBrk="1" fontAlgn="auto" hangingPunct="1">
              <a:spcBef>
                <a:spcPts val="0"/>
              </a:spcBef>
              <a:spcAft>
                <a:spcPts val="0"/>
              </a:spcAft>
              <a:buNone/>
              <a:defRPr/>
            </a:pPr>
            <a:endParaRPr lang="en-AU" sz="1050" dirty="0">
              <a:latin typeface="VIC"/>
            </a:endParaRPr>
          </a:p>
          <a:p>
            <a:pPr marL="202406" lvl="2" indent="0" defTabSz="685800" eaLnBrk="1" fontAlgn="auto" hangingPunct="1">
              <a:spcBef>
                <a:spcPts val="0"/>
              </a:spcBef>
              <a:spcAft>
                <a:spcPts val="0"/>
              </a:spcAft>
              <a:buNone/>
              <a:defRPr/>
            </a:pPr>
            <a:endParaRPr lang="en-AU" sz="1050">
              <a:latin typeface="VIC"/>
            </a:endParaRPr>
          </a:p>
          <a:p>
            <a:pPr marL="569214" lvl="2" indent="-185166" defTabSz="685800" eaLnBrk="1" fontAlgn="auto" hangingPunct="1">
              <a:spcBef>
                <a:spcPts val="0"/>
              </a:spcBef>
              <a:spcAft>
                <a:spcPts val="0"/>
              </a:spcAft>
              <a:defRPr/>
            </a:pPr>
            <a:endParaRPr lang="en-AU" sz="1050" dirty="0">
              <a:latin typeface="VIC"/>
            </a:endParaRPr>
          </a:p>
          <a:p>
            <a:pPr marL="569214" lvl="2" indent="-185166" defTabSz="685800" eaLnBrk="1" fontAlgn="auto" hangingPunct="1">
              <a:spcBef>
                <a:spcPts val="0"/>
              </a:spcBef>
              <a:spcAft>
                <a:spcPts val="0"/>
              </a:spcAft>
              <a:defRPr/>
            </a:pPr>
            <a:endParaRPr lang="en-AU" sz="1050">
              <a:latin typeface="VIC"/>
            </a:endParaRPr>
          </a:p>
          <a:p>
            <a:pPr marL="185166" indent="-185166" defTabSz="685800" eaLnBrk="1" fontAlgn="auto" hangingPunct="1">
              <a:spcBef>
                <a:spcPts val="0"/>
              </a:spcBef>
              <a:spcAft>
                <a:spcPts val="0"/>
              </a:spcAft>
              <a:defRPr/>
            </a:pPr>
            <a:endParaRPr lang="en-AU" b="1" dirty="0">
              <a:latin typeface="VIC"/>
            </a:endParaRPr>
          </a:p>
          <a:p>
            <a:pPr marL="0" indent="0" defTabSz="685800" eaLnBrk="1" fontAlgn="auto" hangingPunct="1">
              <a:spcBef>
                <a:spcPts val="0"/>
              </a:spcBef>
              <a:spcAft>
                <a:spcPts val="0"/>
              </a:spcAft>
              <a:buNone/>
              <a:defRPr/>
            </a:pPr>
            <a:endParaRPr lang="en-AU" b="1" dirty="0">
              <a:latin typeface="VIC"/>
            </a:endParaRPr>
          </a:p>
          <a:p>
            <a:pPr marL="420290" indent="0" defTabSz="685800" eaLnBrk="1" fontAlgn="auto" hangingPunct="1">
              <a:spcBef>
                <a:spcPts val="0"/>
              </a:spcBef>
              <a:spcAft>
                <a:spcPts val="0"/>
              </a:spcAft>
              <a:buNone/>
              <a:defRPr/>
            </a:pPr>
            <a:endParaRPr lang="en-AU" sz="1050" dirty="0">
              <a:latin typeface="VIC"/>
            </a:endParaRPr>
          </a:p>
          <a:p>
            <a:pPr marL="988886" lvl="2" indent="-184547" defTabSz="685800" eaLnBrk="1" fontAlgn="auto" hangingPunct="1">
              <a:spcBef>
                <a:spcPts val="0"/>
              </a:spcBef>
              <a:spcAft>
                <a:spcPts val="0"/>
              </a:spcAft>
              <a:defRPr/>
            </a:pPr>
            <a:endParaRPr lang="en-AU" sz="1050" dirty="0">
              <a:latin typeface="VIC"/>
            </a:endParaRPr>
          </a:p>
          <a:p>
            <a:pPr marL="0" indent="0" defTabSz="685800" eaLnBrk="1" fontAlgn="auto" hangingPunct="1">
              <a:spcBef>
                <a:spcPts val="0"/>
              </a:spcBef>
              <a:spcAft>
                <a:spcPts val="0"/>
              </a:spcAft>
              <a:buNone/>
              <a:defRPr/>
            </a:pPr>
            <a:endParaRPr lang="en-AU" b="1" dirty="0">
              <a:latin typeface="VIC"/>
            </a:endParaRPr>
          </a:p>
          <a:p>
            <a:pPr marL="0" indent="0" defTabSz="685800" eaLnBrk="1" fontAlgn="auto" hangingPunct="1">
              <a:spcBef>
                <a:spcPts val="0"/>
              </a:spcBef>
              <a:spcAft>
                <a:spcPts val="0"/>
              </a:spcAft>
              <a:buNone/>
              <a:defRPr/>
            </a:pPr>
            <a:endParaRPr lang="en-AU" b="1">
              <a:latin typeface="VIC"/>
            </a:endParaRPr>
          </a:p>
        </p:txBody>
      </p:sp>
      <p:graphicFrame>
        <p:nvGraphicFramePr>
          <p:cNvPr id="6" name="Object 5">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2474781757"/>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383" imgH="384" progId="TCLayout.ActiveDocument.1">
                  <p:embed/>
                </p:oleObj>
              </mc:Choice>
              <mc:Fallback>
                <p:oleObj name="think-cell Slide" r:id="rId5" imgW="383" imgH="384" progId="TCLayout.ActiveDocument.1">
                  <p:embed/>
                  <p:pic>
                    <p:nvPicPr>
                      <p:cNvPr id="6" name="Object 5">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graphicFrame>
        <p:nvGraphicFramePr>
          <p:cNvPr id="8" name="Object 7">
            <a:extLs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844225766"/>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473" imgH="473" progId="TCLayout.ActiveDocument.1">
                  <p:embed/>
                </p:oleObj>
              </mc:Choice>
              <mc:Fallback>
                <p:oleObj name="think-cell Slide" r:id="rId7" imgW="473" imgH="473" progId="TCLayout.ActiveDocument.1">
                  <p:embed/>
                  <p:pic>
                    <p:nvPicPr>
                      <p:cNvPr id="8" name="Object 7">
                        <a:extLs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Tree>
    <p:extLst>
      <p:ext uri="{BB962C8B-B14F-4D97-AF65-F5344CB8AC3E}">
        <p14:creationId xmlns:p14="http://schemas.microsoft.com/office/powerpoint/2010/main" val="2804958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86532778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374716" y="281255"/>
            <a:ext cx="7976329" cy="654576"/>
          </a:xfrm>
        </p:spPr>
        <p:txBody>
          <a:bodyPr>
            <a:normAutofit fontScale="90000"/>
          </a:bodyPr>
          <a:lstStyle/>
          <a:p>
            <a:r>
              <a:rPr lang="en-US"/>
              <a:t>Sustainability – operating result</a:t>
            </a:r>
            <a:br>
              <a:rPr lang="en-US"/>
            </a:br>
            <a:endParaRPr lang="en-US"/>
          </a:p>
        </p:txBody>
      </p:sp>
      <p:sp>
        <p:nvSpPr>
          <p:cNvPr id="7" name="ee4pContent1">
            <a:extLst>
              <a:ext uri="{FF2B5EF4-FFF2-40B4-BE49-F238E27FC236}">
                <a16:creationId xmlns:a16="http://schemas.microsoft.com/office/drawing/2014/main" id="{28DAC2E7-656E-472F-B934-86F6B2617C9B}"/>
              </a:ext>
            </a:extLst>
          </p:cNvPr>
          <p:cNvSpPr txBox="1"/>
          <p:nvPr/>
        </p:nvSpPr>
        <p:spPr>
          <a:xfrm>
            <a:off x="374716" y="1330625"/>
            <a:ext cx="8306301" cy="2876201"/>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marL="0" indent="0">
              <a:spcBef>
                <a:spcPts val="600"/>
              </a:spcBef>
              <a:spcAft>
                <a:spcPts val="600"/>
              </a:spcAft>
              <a:buNone/>
              <a:defRPr/>
            </a:pPr>
            <a:r>
              <a:rPr lang="en-AU" sz="1800" dirty="0">
                <a:latin typeface="+mn-lt"/>
              </a:rPr>
              <a:t> The key financial metric is the operating result</a:t>
            </a:r>
          </a:p>
          <a:p>
            <a:pPr lvl="2">
              <a:spcBef>
                <a:spcPts val="600"/>
              </a:spcBef>
              <a:spcAft>
                <a:spcPts val="600"/>
              </a:spcAft>
              <a:defRPr/>
            </a:pPr>
            <a:r>
              <a:rPr lang="en-AU" sz="1800" dirty="0">
                <a:latin typeface="+mn-lt"/>
              </a:rPr>
              <a:t>Operating revenue less expenses, excluding capital revenue and depreciation.</a:t>
            </a:r>
          </a:p>
          <a:p>
            <a:pPr lvl="2">
              <a:spcBef>
                <a:spcPts val="600"/>
              </a:spcBef>
              <a:spcAft>
                <a:spcPts val="600"/>
              </a:spcAft>
              <a:defRPr/>
            </a:pPr>
            <a:r>
              <a:rPr lang="en-AU" sz="1800" dirty="0">
                <a:latin typeface="+mn-lt"/>
              </a:rPr>
              <a:t>This is normally well monitored.</a:t>
            </a:r>
          </a:p>
          <a:p>
            <a:pPr marL="0" indent="0">
              <a:spcBef>
                <a:spcPts val="600"/>
              </a:spcBef>
              <a:spcAft>
                <a:spcPts val="600"/>
              </a:spcAft>
              <a:buNone/>
              <a:defRPr/>
            </a:pPr>
            <a:r>
              <a:rPr lang="en-AU" sz="1800" dirty="0">
                <a:latin typeface="+mn-lt"/>
              </a:rPr>
              <a:t>Less well monitored is the position that will be taken into the next financial year – the underlying result</a:t>
            </a:r>
          </a:p>
          <a:p>
            <a:pPr lvl="2">
              <a:spcBef>
                <a:spcPts val="600"/>
              </a:spcBef>
              <a:spcAft>
                <a:spcPts val="600"/>
              </a:spcAft>
              <a:defRPr/>
            </a:pPr>
            <a:r>
              <a:rPr lang="en-AU" sz="1800" dirty="0">
                <a:latin typeface="+mn-lt"/>
              </a:rPr>
              <a:t>This needs to consider one-off or declining revenues and one off or increasing staffing or other costs.</a:t>
            </a:r>
          </a:p>
          <a:p>
            <a:pPr marL="0" indent="0">
              <a:spcBef>
                <a:spcPts val="600"/>
              </a:spcBef>
              <a:spcAft>
                <a:spcPts val="600"/>
              </a:spcAft>
              <a:buNone/>
              <a:defRPr/>
            </a:pPr>
            <a:r>
              <a:rPr lang="en-AU" sz="1800" dirty="0">
                <a:latin typeface="+mn-lt"/>
              </a:rPr>
              <a:t>Long term sustainability is dependent on a balanced underlying result.</a:t>
            </a:r>
          </a:p>
          <a:p>
            <a:pPr marL="384048" lvl="2" indent="0" defTabSz="685800" eaLnBrk="1" fontAlgn="auto" hangingPunct="1">
              <a:spcBef>
                <a:spcPts val="0"/>
              </a:spcBef>
              <a:spcAft>
                <a:spcPts val="0"/>
              </a:spcAft>
              <a:buNone/>
              <a:defRPr/>
            </a:pPr>
            <a:endParaRPr lang="en-AU" sz="1050" dirty="0">
              <a:latin typeface="VIC"/>
            </a:endParaRPr>
          </a:p>
          <a:p>
            <a:pPr marL="185166" indent="-185166" defTabSz="685800" eaLnBrk="1" fontAlgn="auto" hangingPunct="1">
              <a:spcBef>
                <a:spcPts val="0"/>
              </a:spcBef>
              <a:spcAft>
                <a:spcPts val="0"/>
              </a:spcAft>
              <a:defRPr/>
            </a:pPr>
            <a:endParaRPr lang="en-AU" b="1" dirty="0">
              <a:latin typeface="VIC"/>
            </a:endParaRPr>
          </a:p>
          <a:p>
            <a:pPr marL="0" indent="0" defTabSz="685800" eaLnBrk="1" fontAlgn="auto" hangingPunct="1">
              <a:spcBef>
                <a:spcPts val="0"/>
              </a:spcBef>
              <a:spcAft>
                <a:spcPts val="0"/>
              </a:spcAft>
              <a:buNone/>
              <a:defRPr/>
            </a:pPr>
            <a:endParaRPr lang="en-AU" b="1" dirty="0">
              <a:latin typeface="VIC"/>
            </a:endParaRPr>
          </a:p>
          <a:p>
            <a:pPr marL="420290" indent="0" defTabSz="685800" eaLnBrk="1" fontAlgn="auto" hangingPunct="1">
              <a:spcBef>
                <a:spcPts val="0"/>
              </a:spcBef>
              <a:spcAft>
                <a:spcPts val="0"/>
              </a:spcAft>
              <a:buNone/>
              <a:defRPr/>
            </a:pPr>
            <a:endParaRPr lang="en-AU" sz="1050" dirty="0">
              <a:latin typeface="VIC"/>
            </a:endParaRPr>
          </a:p>
          <a:p>
            <a:pPr marL="988886" lvl="2" indent="-184547" defTabSz="685800" eaLnBrk="1" fontAlgn="auto" hangingPunct="1">
              <a:spcBef>
                <a:spcPts val="0"/>
              </a:spcBef>
              <a:spcAft>
                <a:spcPts val="0"/>
              </a:spcAft>
              <a:defRPr/>
            </a:pPr>
            <a:endParaRPr lang="en-AU" sz="1050" dirty="0">
              <a:latin typeface="VIC"/>
            </a:endParaRPr>
          </a:p>
          <a:p>
            <a:pPr marL="0" indent="0" defTabSz="685800" eaLnBrk="1" fontAlgn="auto" hangingPunct="1">
              <a:spcBef>
                <a:spcPts val="0"/>
              </a:spcBef>
              <a:spcAft>
                <a:spcPts val="0"/>
              </a:spcAft>
              <a:buNone/>
              <a:defRPr/>
            </a:pPr>
            <a:endParaRPr lang="en-AU" b="1" dirty="0">
              <a:latin typeface="VIC"/>
            </a:endParaRPr>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728536580"/>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Tree>
    <p:extLst>
      <p:ext uri="{BB962C8B-B14F-4D97-AF65-F5344CB8AC3E}">
        <p14:creationId xmlns:p14="http://schemas.microsoft.com/office/powerpoint/2010/main" val="39180456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39641074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596394" y="514350"/>
            <a:ext cx="7199313" cy="54729"/>
          </a:xfrm>
        </p:spPr>
        <p:txBody>
          <a:bodyPr>
            <a:normAutofit fontScale="90000"/>
          </a:bodyPr>
          <a:lstStyle/>
          <a:p>
            <a:r>
              <a:rPr lang="en-US"/>
              <a:t>Sustainability - cash</a:t>
            </a:r>
            <a:br>
              <a:rPr lang="en-US"/>
            </a:br>
            <a:endParaRPr lang="en-US"/>
          </a:p>
        </p:txBody>
      </p:sp>
      <p:sp>
        <p:nvSpPr>
          <p:cNvPr id="4" name="Content Placeholder 3">
            <a:extLst>
              <a:ext uri="{FF2B5EF4-FFF2-40B4-BE49-F238E27FC236}">
                <a16:creationId xmlns:a16="http://schemas.microsoft.com/office/drawing/2014/main" id="{EF6D2DAB-786E-4BB2-B29F-8998B969A21B}"/>
              </a:ext>
            </a:extLst>
          </p:cNvPr>
          <p:cNvSpPr>
            <a:spLocks noGrp="1"/>
          </p:cNvSpPr>
          <p:nvPr>
            <p:ph idx="1"/>
          </p:nvPr>
        </p:nvSpPr>
        <p:spPr>
          <a:xfrm>
            <a:off x="441273" y="706593"/>
            <a:ext cx="8243888" cy="3865722"/>
          </a:xfrm>
        </p:spPr>
        <p:txBody>
          <a:bodyPr/>
          <a:lstStyle/>
          <a:p>
            <a:pPr>
              <a:spcAft>
                <a:spcPts val="0"/>
              </a:spcAft>
              <a:defRPr/>
            </a:pPr>
            <a:endParaRPr lang="en-AU" sz="1800" b="0" dirty="0">
              <a:latin typeface="+mn-lt"/>
            </a:endParaRPr>
          </a:p>
          <a:p>
            <a:pPr>
              <a:spcAft>
                <a:spcPts val="0"/>
              </a:spcAft>
              <a:defRPr/>
            </a:pPr>
            <a:r>
              <a:rPr lang="en-AU" sz="1800" b="0" dirty="0">
                <a:latin typeface="+mn-lt"/>
              </a:rPr>
              <a:t>Sustainability is also dependent on managing cash well.</a:t>
            </a:r>
          </a:p>
          <a:p>
            <a:pPr>
              <a:spcAft>
                <a:spcPts val="0"/>
              </a:spcAft>
              <a:defRPr/>
            </a:pPr>
            <a:r>
              <a:rPr lang="en-AU" sz="1800" b="0" dirty="0">
                <a:latin typeface="+mn-lt"/>
              </a:rPr>
              <a:t>The key issue is to maintain sufficient cash to pay bills as and when they fall due.</a:t>
            </a:r>
          </a:p>
          <a:p>
            <a:pPr>
              <a:spcAft>
                <a:spcPts val="0"/>
              </a:spcAft>
              <a:defRPr/>
            </a:pPr>
            <a:r>
              <a:rPr lang="en-AU" sz="1800" b="0" dirty="0"/>
              <a:t>Whilst cash is generally well managed, in assessing your cash position you must ensure that committed cash is clearly separated from uncommitted cash.</a:t>
            </a:r>
          </a:p>
          <a:p>
            <a:pPr>
              <a:spcAft>
                <a:spcPts val="0"/>
              </a:spcAft>
              <a:defRPr/>
            </a:pPr>
            <a:r>
              <a:rPr lang="en-AU" sz="1800" b="0" dirty="0"/>
              <a:t>Some examples of committed cash are: </a:t>
            </a:r>
            <a:endParaRPr lang="en-AU" sz="1800" b="0" dirty="0">
              <a:latin typeface="+mn-lt"/>
            </a:endParaRPr>
          </a:p>
          <a:p>
            <a:pPr lvl="2">
              <a:spcAft>
                <a:spcPts val="0"/>
              </a:spcAft>
              <a:defRPr/>
            </a:pPr>
            <a:r>
              <a:rPr lang="en-AU" sz="1800" dirty="0">
                <a:solidFill>
                  <a:srgbClr val="201547"/>
                </a:solidFill>
                <a:latin typeface="+mn-lt"/>
              </a:rPr>
              <a:t>Funds received for recurrent or capital projects not yet spent</a:t>
            </a:r>
          </a:p>
          <a:p>
            <a:pPr lvl="2">
              <a:spcAft>
                <a:spcPts val="0"/>
              </a:spcAft>
              <a:defRPr/>
            </a:pPr>
            <a:r>
              <a:rPr lang="en-AU" sz="1800" dirty="0">
                <a:solidFill>
                  <a:srgbClr val="201547"/>
                </a:solidFill>
                <a:latin typeface="+mn-lt"/>
              </a:rPr>
              <a:t>Commitment for future capital projects (or contributions to projects) </a:t>
            </a:r>
          </a:p>
          <a:p>
            <a:pPr lvl="2">
              <a:spcAft>
                <a:spcPts val="0"/>
              </a:spcAft>
              <a:defRPr/>
            </a:pPr>
            <a:r>
              <a:rPr lang="en-AU" sz="1800" dirty="0">
                <a:solidFill>
                  <a:srgbClr val="201547"/>
                </a:solidFill>
                <a:latin typeface="+mn-lt"/>
              </a:rPr>
              <a:t>Aged care ‘bonds’ use and projection for repayment</a:t>
            </a:r>
          </a:p>
          <a:p>
            <a:pPr lvl="2">
              <a:spcAft>
                <a:spcPts val="0"/>
              </a:spcAft>
              <a:defRPr/>
            </a:pPr>
            <a:r>
              <a:rPr lang="en-AU" sz="1800" dirty="0">
                <a:solidFill>
                  <a:srgbClr val="201547"/>
                </a:solidFill>
                <a:latin typeface="+mn-lt"/>
              </a:rPr>
              <a:t>Commitments from associated bodies (research or business activities) which have not been forthcoming.</a:t>
            </a:r>
          </a:p>
          <a:p>
            <a:endParaRPr lang="en-AU" dirty="0"/>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450931024"/>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Tree>
    <p:extLst>
      <p:ext uri="{BB962C8B-B14F-4D97-AF65-F5344CB8AC3E}">
        <p14:creationId xmlns:p14="http://schemas.microsoft.com/office/powerpoint/2010/main" val="3906191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4290086126"/>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374716" y="281255"/>
            <a:ext cx="7976329" cy="654576"/>
          </a:xfrm>
        </p:spPr>
        <p:txBody>
          <a:bodyPr>
            <a:noAutofit/>
          </a:bodyPr>
          <a:lstStyle/>
          <a:p>
            <a:r>
              <a:rPr lang="en-US"/>
              <a:t>Tight finances and abnormal conditions</a:t>
            </a:r>
            <a:br>
              <a:rPr lang="en-US"/>
            </a:br>
            <a:endParaRPr lang="en-US"/>
          </a:p>
        </p:txBody>
      </p:sp>
      <p:sp>
        <p:nvSpPr>
          <p:cNvPr id="7" name="ee4pContent1">
            <a:extLst>
              <a:ext uri="{FF2B5EF4-FFF2-40B4-BE49-F238E27FC236}">
                <a16:creationId xmlns:a16="http://schemas.microsoft.com/office/drawing/2014/main" id="{28DAC2E7-656E-472F-B934-86F6B2617C9B}"/>
              </a:ext>
            </a:extLst>
          </p:cNvPr>
          <p:cNvSpPr txBox="1"/>
          <p:nvPr/>
        </p:nvSpPr>
        <p:spPr>
          <a:xfrm>
            <a:off x="374716" y="1132363"/>
            <a:ext cx="8109590" cy="3567558"/>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a:spcAft>
                <a:spcPts val="600"/>
              </a:spcAft>
              <a:defRPr/>
            </a:pPr>
            <a:r>
              <a:rPr lang="en-AU" sz="1800" dirty="0">
                <a:latin typeface="+mn-lt"/>
              </a:rPr>
              <a:t>Health services typically manage tight financial positions – due to the funding models design, patient demand, and improvement opportunities.</a:t>
            </a:r>
          </a:p>
          <a:p>
            <a:pPr>
              <a:spcAft>
                <a:spcPts val="600"/>
              </a:spcAft>
              <a:defRPr/>
            </a:pPr>
            <a:r>
              <a:rPr lang="en-AU" sz="1800" dirty="0">
                <a:latin typeface="+mn-lt"/>
              </a:rPr>
              <a:t>It will be normal for your health service to run at or close to break even and this should not be a concern.</a:t>
            </a:r>
          </a:p>
          <a:p>
            <a:pPr>
              <a:spcAft>
                <a:spcPts val="600"/>
              </a:spcAft>
              <a:defRPr/>
            </a:pPr>
            <a:r>
              <a:rPr lang="en-AU" sz="1800" dirty="0">
                <a:latin typeface="+mn-lt"/>
              </a:rPr>
              <a:t>But, with these tight operation parameters it is critical that the underlying operation position (not just the headline operation position) and uncommitted cash (not just total cash) is carefully managed.</a:t>
            </a:r>
          </a:p>
          <a:p>
            <a:pPr>
              <a:spcAft>
                <a:spcPts val="600"/>
              </a:spcAft>
              <a:defRPr/>
            </a:pPr>
            <a:r>
              <a:rPr lang="en-AU" sz="1800" dirty="0">
                <a:latin typeface="+mn-lt"/>
              </a:rPr>
              <a:t>Whilst we all hope that the worst of COVID is behind us, it is also important to note that in an emergency response scenario standard rules will not apply and patient safety and outcomes will always come first. In these situations Boards need to work closely with the department (through Chairs, CEOs and CFOs) and take a pragmatic view of financial management.	</a:t>
            </a:r>
          </a:p>
          <a:p>
            <a:pPr marL="202406" lvl="2" indent="0" defTabSz="685800" eaLnBrk="1" fontAlgn="auto" hangingPunct="1">
              <a:spcBef>
                <a:spcPts val="0"/>
              </a:spcBef>
              <a:spcAft>
                <a:spcPts val="0"/>
              </a:spcAft>
              <a:buNone/>
              <a:defRPr/>
            </a:pPr>
            <a:endParaRPr lang="en-AU" sz="1050" dirty="0">
              <a:latin typeface="VIC"/>
            </a:endParaRPr>
          </a:p>
          <a:p>
            <a:pPr marL="202406" lvl="2" indent="0" defTabSz="685800" eaLnBrk="1" fontAlgn="auto" hangingPunct="1">
              <a:spcBef>
                <a:spcPts val="0"/>
              </a:spcBef>
              <a:spcAft>
                <a:spcPts val="0"/>
              </a:spcAft>
              <a:buNone/>
              <a:defRPr/>
            </a:pPr>
            <a:endParaRPr lang="en-AU" sz="1050" dirty="0">
              <a:latin typeface="VIC"/>
            </a:endParaRPr>
          </a:p>
          <a:p>
            <a:pPr marL="569214" lvl="2" indent="-185166" defTabSz="685800" eaLnBrk="1" fontAlgn="auto" hangingPunct="1">
              <a:spcBef>
                <a:spcPts val="0"/>
              </a:spcBef>
              <a:spcAft>
                <a:spcPts val="0"/>
              </a:spcAft>
              <a:defRPr/>
            </a:pPr>
            <a:endParaRPr lang="en-AU" sz="1050" dirty="0">
              <a:latin typeface="VIC"/>
            </a:endParaRPr>
          </a:p>
          <a:p>
            <a:pPr marL="569214" lvl="2" indent="-185166" defTabSz="685800" eaLnBrk="1" fontAlgn="auto" hangingPunct="1">
              <a:spcBef>
                <a:spcPts val="0"/>
              </a:spcBef>
              <a:spcAft>
                <a:spcPts val="0"/>
              </a:spcAft>
              <a:defRPr/>
            </a:pPr>
            <a:endParaRPr lang="en-AU" sz="1050" dirty="0">
              <a:latin typeface="VIC"/>
            </a:endParaRPr>
          </a:p>
          <a:p>
            <a:pPr marL="185166" indent="-185166" defTabSz="685800" eaLnBrk="1" fontAlgn="auto" hangingPunct="1">
              <a:spcBef>
                <a:spcPts val="0"/>
              </a:spcBef>
              <a:spcAft>
                <a:spcPts val="0"/>
              </a:spcAft>
              <a:defRPr/>
            </a:pPr>
            <a:endParaRPr lang="en-AU" b="1" dirty="0">
              <a:latin typeface="VIC"/>
            </a:endParaRPr>
          </a:p>
          <a:p>
            <a:pPr marL="0" indent="0" defTabSz="685800" eaLnBrk="1" fontAlgn="auto" hangingPunct="1">
              <a:spcBef>
                <a:spcPts val="0"/>
              </a:spcBef>
              <a:spcAft>
                <a:spcPts val="0"/>
              </a:spcAft>
              <a:buNone/>
              <a:defRPr/>
            </a:pPr>
            <a:endParaRPr lang="en-AU" b="1" dirty="0">
              <a:latin typeface="VIC"/>
            </a:endParaRPr>
          </a:p>
          <a:p>
            <a:pPr marL="420290" indent="0" defTabSz="685800" eaLnBrk="1" fontAlgn="auto" hangingPunct="1">
              <a:spcBef>
                <a:spcPts val="0"/>
              </a:spcBef>
              <a:spcAft>
                <a:spcPts val="0"/>
              </a:spcAft>
              <a:buNone/>
              <a:defRPr/>
            </a:pPr>
            <a:endParaRPr lang="en-AU" sz="1050" dirty="0">
              <a:latin typeface="VIC"/>
            </a:endParaRPr>
          </a:p>
          <a:p>
            <a:pPr marL="988886" lvl="2" indent="-184547" defTabSz="685800" eaLnBrk="1" fontAlgn="auto" hangingPunct="1">
              <a:spcBef>
                <a:spcPts val="0"/>
              </a:spcBef>
              <a:spcAft>
                <a:spcPts val="0"/>
              </a:spcAft>
              <a:defRPr/>
            </a:pPr>
            <a:endParaRPr lang="en-AU" sz="1050" dirty="0">
              <a:latin typeface="VIC"/>
            </a:endParaRPr>
          </a:p>
          <a:p>
            <a:pPr marL="0" indent="0" defTabSz="685800" eaLnBrk="1" fontAlgn="auto" hangingPunct="1">
              <a:spcBef>
                <a:spcPts val="0"/>
              </a:spcBef>
              <a:spcAft>
                <a:spcPts val="0"/>
              </a:spcAft>
              <a:buNone/>
              <a:defRPr/>
            </a:pPr>
            <a:endParaRPr lang="en-AU" b="1" dirty="0">
              <a:latin typeface="VIC"/>
            </a:endParaRPr>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12883231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7" imgW="383" imgH="384" progId="TCLayout.ActiveDocument.1">
                  <p:embed/>
                </p:oleObj>
              </mc:Choice>
              <mc:Fallback>
                <p:oleObj name="think-cell Slide" r:id="rId7"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8"/>
                      <a:stretch>
                        <a:fillRect/>
                      </a:stretch>
                    </p:blipFill>
                    <p:spPr>
                      <a:xfrm>
                        <a:off x="1191" y="1191"/>
                        <a:ext cx="1191" cy="1191"/>
                      </a:xfrm>
                      <a:prstGeom prst="rect">
                        <a:avLst/>
                      </a:prstGeom>
                    </p:spPr>
                  </p:pic>
                </p:oleObj>
              </mc:Fallback>
            </mc:AlternateContent>
          </a:graphicData>
        </a:graphic>
      </p:graphicFrame>
    </p:spTree>
    <p:extLst>
      <p:ext uri="{BB962C8B-B14F-4D97-AF65-F5344CB8AC3E}">
        <p14:creationId xmlns:p14="http://schemas.microsoft.com/office/powerpoint/2010/main" val="4838196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801E4-369B-4C6E-8675-34F696E29396}"/>
              </a:ext>
            </a:extLst>
          </p:cNvPr>
          <p:cNvSpPr>
            <a:spLocks noGrp="1"/>
          </p:cNvSpPr>
          <p:nvPr>
            <p:ph type="ctrTitle"/>
          </p:nvPr>
        </p:nvSpPr>
        <p:spPr/>
        <p:txBody>
          <a:bodyPr/>
          <a:lstStyle/>
          <a:p>
            <a:r>
              <a:rPr lang="en-AU" dirty="0"/>
              <a:t>Accountabilities for health service board directors</a:t>
            </a:r>
          </a:p>
        </p:txBody>
      </p:sp>
      <p:sp>
        <p:nvSpPr>
          <p:cNvPr id="3" name="Subtitle 2">
            <a:extLst>
              <a:ext uri="{FF2B5EF4-FFF2-40B4-BE49-F238E27FC236}">
                <a16:creationId xmlns:a16="http://schemas.microsoft.com/office/drawing/2014/main" id="{F0892C42-4BE9-4C03-8CCC-8CAF617B1DD5}"/>
              </a:ext>
            </a:extLst>
          </p:cNvPr>
          <p:cNvSpPr>
            <a:spLocks noGrp="1"/>
          </p:cNvSpPr>
          <p:nvPr>
            <p:ph type="subTitle" idx="1"/>
          </p:nvPr>
        </p:nvSpPr>
        <p:spPr>
          <a:xfrm>
            <a:off x="540000" y="1890712"/>
            <a:ext cx="7293360" cy="815976"/>
          </a:xfrm>
        </p:spPr>
        <p:txBody>
          <a:bodyPr/>
          <a:lstStyle/>
          <a:p>
            <a:endParaRPr lang="en-AU" altLang="en-US" sz="1800" b="0" dirty="0">
              <a:ea typeface="ＭＳ Ｐゴシック" pitchFamily="34" charset="-128"/>
            </a:endParaRPr>
          </a:p>
          <a:p>
            <a:r>
              <a:rPr lang="en-AU" altLang="en-US" sz="1800" b="0" dirty="0">
                <a:ea typeface="ＭＳ Ｐゴシック" pitchFamily="34" charset="-128"/>
              </a:rPr>
              <a:t>Joanna Flynn, Chairperson, Boards Ministerial Advisory Committee</a:t>
            </a:r>
            <a:endParaRPr lang="en-AU" sz="1800" b="0" dirty="0">
              <a:ea typeface="ＭＳ Ｐゴシック" pitchFamily="34" charset="-128"/>
            </a:endParaRPr>
          </a:p>
        </p:txBody>
      </p:sp>
    </p:spTree>
    <p:extLst>
      <p:ext uri="{BB962C8B-B14F-4D97-AF65-F5344CB8AC3E}">
        <p14:creationId xmlns:p14="http://schemas.microsoft.com/office/powerpoint/2010/main" val="936232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299491892"/>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C183D7F6-B498-43B3-948B-1728B52AA6E4}">
                            <adec:decorative xmlns:adec="http://schemas.microsoft.com/office/drawing/2017/decorative" val="1"/>
                          </a:ext>
                        </a:extLst>
                      </p:cNvPr>
                      <p:cNvPicPr/>
                      <p:nvPr/>
                    </p:nvPicPr>
                    <p:blipFill>
                      <a:blip r:embed="rId5"/>
                      <a:stretch>
                        <a:fillRect/>
                      </a:stretch>
                    </p:blipFill>
                    <p:spPr>
                      <a:xfrm>
                        <a:off x="1191" y="1191"/>
                        <a:ext cx="1191" cy="1191"/>
                      </a:xfrm>
                      <a:prstGeom prst="rect">
                        <a:avLst/>
                      </a:prstGeom>
                    </p:spPr>
                  </p:pic>
                </p:oleObj>
              </mc:Fallback>
            </mc:AlternateContent>
          </a:graphicData>
        </a:graphic>
      </p:graphicFrame>
      <p:sp>
        <p:nvSpPr>
          <p:cNvPr id="2" name="Title 1"/>
          <p:cNvSpPr>
            <a:spLocks noGrp="1"/>
          </p:cNvSpPr>
          <p:nvPr>
            <p:ph type="title"/>
          </p:nvPr>
        </p:nvSpPr>
        <p:spPr>
          <a:xfrm>
            <a:off x="374716" y="281255"/>
            <a:ext cx="7976329" cy="654576"/>
          </a:xfrm>
        </p:spPr>
        <p:txBody>
          <a:bodyPr>
            <a:noAutofit/>
          </a:bodyPr>
          <a:lstStyle/>
          <a:p>
            <a:r>
              <a:rPr lang="en-US"/>
              <a:t>Summary</a:t>
            </a:r>
            <a:br>
              <a:rPr lang="en-US"/>
            </a:br>
            <a:endParaRPr lang="en-US"/>
          </a:p>
        </p:txBody>
      </p:sp>
      <p:sp>
        <p:nvSpPr>
          <p:cNvPr id="7" name="ee4pContent1">
            <a:extLst>
              <a:ext uri="{FF2B5EF4-FFF2-40B4-BE49-F238E27FC236}">
                <a16:creationId xmlns:a16="http://schemas.microsoft.com/office/drawing/2014/main" id="{28DAC2E7-656E-472F-B934-86F6B2617C9B}"/>
              </a:ext>
            </a:extLst>
          </p:cNvPr>
          <p:cNvSpPr txBox="1"/>
          <p:nvPr/>
        </p:nvSpPr>
        <p:spPr>
          <a:xfrm>
            <a:off x="374716" y="1231386"/>
            <a:ext cx="8377002" cy="3512552"/>
          </a:xfrm>
          <a:prstGeom prst="rect">
            <a:avLst/>
          </a:prstGeom>
          <a:noFill/>
          <a:ln w="9525" cap="flat" cmpd="sng" algn="ctr">
            <a:noFill/>
            <a:prstDash val="solid"/>
          </a:ln>
          <a:effectLst/>
          <a:extLst>
            <a:ext uri="{91240B29-F687-4F45-9708-019B960494DF}">
              <a14:hiddenLine xmlns:a14="http://schemas.microsoft.com/office/drawing/2010/main" w="9525" cap="flat" cmpd="sng" algn="ctr">
                <a:solidFill>
                  <a:srgbClr val="0F002A"/>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en-US"/>
            </a:defPPr>
            <a:lvl1pPr marL="246888" indent="-246888">
              <a:buClr>
                <a:srgbClr val="000000"/>
              </a:buClr>
              <a:buSzPct val="100000"/>
              <a:buFont typeface="Trebuchet MS" panose="020B0603020202020204" pitchFamily="34" charset="0"/>
              <a:buChar char="•"/>
              <a:defRPr sz="1200">
                <a:solidFill>
                  <a:srgbClr val="000000"/>
                </a:solidFill>
                <a:latin typeface="Trebuchet MS" panose="020B0603020202020204" pitchFamily="34" charset="0"/>
              </a:defRPr>
            </a:lvl1pPr>
            <a:lvl2pPr marL="502920" lvl="1"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2pPr>
            <a:lvl3pPr marL="758952" lvl="2" indent="-246888">
              <a:buClr>
                <a:srgbClr val="000000"/>
              </a:buClr>
              <a:buSzPct val="100000"/>
              <a:buFont typeface="Arial" panose="020B0604020202020204" pitchFamily="34" charset="0"/>
              <a:buChar char="»"/>
              <a:defRPr sz="1200">
                <a:solidFill>
                  <a:srgbClr val="000000"/>
                </a:solidFill>
                <a:latin typeface="Trebuchet MS" panose="020B0603020202020204" pitchFamily="34" charset="0"/>
              </a:defRPr>
            </a:lvl3pPr>
            <a:lvl4pPr marL="0" lvl="3">
              <a:buClr>
                <a:srgbClr val="201547"/>
              </a:buClr>
              <a:buSzPct val="100000"/>
              <a:buFont typeface="Trebuchet MS" panose="020B0603020202020204" pitchFamily="34" charset="0"/>
              <a:buChar char="​"/>
              <a:defRPr sz="1600">
                <a:solidFill>
                  <a:srgbClr val="201547"/>
                </a:solidFill>
                <a:latin typeface="Trebuchet MS" panose="020B0603020202020204" pitchFamily="34" charset="0"/>
              </a:defRPr>
            </a:lvl4pPr>
            <a:lvl5pPr marL="0" lvl="4">
              <a:buClr>
                <a:srgbClr val="201547"/>
              </a:buClr>
              <a:buSzPct val="100000"/>
              <a:buFont typeface="Trebuchet MS" panose="020B0603020202020204" pitchFamily="34" charset="0"/>
              <a:buChar char="​"/>
              <a:defRPr sz="1600" b="1">
                <a:solidFill>
                  <a:srgbClr val="000000"/>
                </a:solidFill>
                <a:latin typeface="Trebuchet MS" panose="020B0603020202020204" pitchFamily="34" charset="0"/>
              </a:defRPr>
            </a:lvl5pPr>
            <a:lvl6pPr marL="502920" lvl="5" indent="-246888">
              <a:buClr>
                <a:srgbClr val="201547"/>
              </a:buClr>
              <a:buSzPct val="100000"/>
              <a:buFont typeface="Arial" panose="020B0604020202020204" pitchFamily="34" charset="0"/>
              <a:buChar char="–"/>
              <a:defRPr sz="1600">
                <a:solidFill>
                  <a:srgbClr val="000000"/>
                </a:solidFill>
                <a:latin typeface="Trebuchet MS" panose="020B0603020202020204" pitchFamily="34" charset="0"/>
              </a:defRPr>
            </a:lvl6pPr>
            <a:lvl7pPr marL="0" lvl="6">
              <a:buClr>
                <a:srgbClr val="201547"/>
              </a:buClr>
              <a:buSzPct val="100000"/>
              <a:buFont typeface="Trebuchet MS" panose="020B0603020202020204" pitchFamily="34" charset="0"/>
              <a:buChar char="​"/>
              <a:defRPr sz="4400">
                <a:solidFill>
                  <a:srgbClr val="000000"/>
                </a:solidFill>
                <a:latin typeface="Trebuchet MS" panose="020B0603020202020204" pitchFamily="34" charset="0"/>
              </a:defRPr>
            </a:lvl7pPr>
            <a:lvl8pPr marL="0" lvl="7">
              <a:buClr>
                <a:srgbClr val="201547"/>
              </a:buClr>
              <a:buSzPct val="100000"/>
              <a:buFont typeface="Trebuchet MS" panose="020B0603020202020204" pitchFamily="34" charset="0"/>
              <a:buChar char="​"/>
              <a:defRPr sz="5400">
                <a:solidFill>
                  <a:srgbClr val="201547"/>
                </a:solidFill>
                <a:latin typeface="Trebuchet MS" panose="020B0603020202020204" pitchFamily="34" charset="0"/>
              </a:defRPr>
            </a:lvl8pPr>
            <a:lvl9pPr marL="0" lvl="8">
              <a:buClr>
                <a:srgbClr val="201547"/>
              </a:buClr>
              <a:buSzPct val="100000"/>
              <a:buFont typeface="Trebuchet MS" panose="020B0603020202020204" pitchFamily="34" charset="0"/>
              <a:buChar char="​"/>
              <a:defRPr sz="2400">
                <a:solidFill>
                  <a:srgbClr val="201547"/>
                </a:solidFill>
                <a:latin typeface="Trebuchet MS" panose="020B0603020202020204" pitchFamily="34" charset="0"/>
              </a:defRPr>
            </a:lvl9pPr>
          </a:lstStyle>
          <a:p>
            <a:pPr>
              <a:spcAft>
                <a:spcPts val="600"/>
              </a:spcAft>
              <a:defRPr/>
            </a:pPr>
            <a:r>
              <a:rPr lang="en-AU" sz="1800">
                <a:latin typeface="+mn-lt"/>
              </a:rPr>
              <a:t>The nature of health service funding is that the financial position will be expected to be tight.</a:t>
            </a:r>
          </a:p>
          <a:p>
            <a:pPr>
              <a:spcAft>
                <a:spcPts val="600"/>
              </a:spcAft>
              <a:defRPr/>
            </a:pPr>
            <a:r>
              <a:rPr lang="en-AU" sz="1800">
                <a:latin typeface="+mn-lt"/>
              </a:rPr>
              <a:t>Boards are to openly assess financial position and all available actions.</a:t>
            </a:r>
          </a:p>
          <a:p>
            <a:pPr>
              <a:spcAft>
                <a:spcPts val="600"/>
              </a:spcAft>
              <a:defRPr/>
            </a:pPr>
            <a:r>
              <a:rPr lang="en-AU" sz="1800">
                <a:latin typeface="+mn-lt"/>
              </a:rPr>
              <a:t>Finance Committees provide the detailed discussion but the Board is responsible and all members need to contribute.</a:t>
            </a:r>
          </a:p>
          <a:p>
            <a:pPr>
              <a:spcAft>
                <a:spcPts val="600"/>
              </a:spcAft>
              <a:defRPr/>
            </a:pPr>
            <a:r>
              <a:rPr lang="en-AU" sz="1800">
                <a:latin typeface="+mn-lt"/>
              </a:rPr>
              <a:t>Assessments need to consider actions within the health service control as well as those where influence is limited.</a:t>
            </a:r>
          </a:p>
          <a:p>
            <a:pPr>
              <a:spcAft>
                <a:spcPts val="600"/>
              </a:spcAft>
              <a:defRPr/>
            </a:pPr>
            <a:r>
              <a:rPr lang="en-AU" sz="1800">
                <a:latin typeface="+mn-lt"/>
              </a:rPr>
              <a:t>Financial issues need to be discussed in a constructive way with the department</a:t>
            </a:r>
          </a:p>
          <a:p>
            <a:pPr>
              <a:spcAft>
                <a:spcPts val="600"/>
              </a:spcAft>
              <a:defRPr/>
            </a:pPr>
            <a:r>
              <a:rPr lang="en-AU" sz="1800">
                <a:latin typeface="+mn-lt"/>
              </a:rPr>
              <a:t>Need to monitor the current operating position and cash position but also that of next year or three years out.</a:t>
            </a:r>
          </a:p>
          <a:p>
            <a:pPr>
              <a:spcAft>
                <a:spcPts val="600"/>
              </a:spcAft>
              <a:defRPr/>
            </a:pPr>
            <a:r>
              <a:rPr lang="en-AU" sz="1800">
                <a:latin typeface="+mn-lt"/>
              </a:rPr>
              <a:t>The Director’s Toolkit gives good information on Financial Governance.</a:t>
            </a:r>
          </a:p>
          <a:p>
            <a:pPr marL="384048" lvl="2" indent="0">
              <a:buNone/>
              <a:defRPr/>
            </a:pPr>
            <a:endParaRPr lang="en-AU" b="1">
              <a:latin typeface="VIC"/>
            </a:endParaRPr>
          </a:p>
        </p:txBody>
      </p:sp>
      <p:graphicFrame>
        <p:nvGraphicFrame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GraphicFramePr>
            <a:graphicFrameLocks noChangeAspect="1"/>
          </p:cNvGraphicFramePr>
          <p:nvPr>
            <p:custDataLst>
              <p:tags r:id="rId2"/>
            </p:custDataLst>
            <p:extLst>
              <p:ext uri="{D42A27DB-BD31-4B8C-83A1-F6EECF244321}">
                <p14:modId xmlns:p14="http://schemas.microsoft.com/office/powerpoint/2010/main" val="715364404"/>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6" imgW="383" imgH="384" progId="TCLayout.ActiveDocument.1">
                  <p:embed/>
                </p:oleObj>
              </mc:Choice>
              <mc:Fallback>
                <p:oleObj name="think-cell Slide" r:id="rId6" imgW="383" imgH="384" progId="TCLayout.ActiveDocument.1">
                  <p:embed/>
                  <p:pic>
                    <p:nvPicPr>
                      <p:cNvPr id="6" name="Object 5" hidden="1">
                        <a:extLst>
                          <a:ext uri="{FF2B5EF4-FFF2-40B4-BE49-F238E27FC236}">
                            <a16:creationId xmlns:a16="http://schemas.microsoft.com/office/drawing/2014/main" id="{901F7FFF-74EF-41B8-86D1-48F75AA2E449}"/>
                          </a:ext>
                          <a:ext uri="{C183D7F6-B498-43B3-948B-1728B52AA6E4}">
                            <adec:decorative xmlns:adec="http://schemas.microsoft.com/office/drawing/2017/decorative" val="1"/>
                          </a:ext>
                        </a:extLst>
                      </p:cNvPr>
                      <p:cNvPicPr/>
                      <p:nvPr/>
                    </p:nvPicPr>
                    <p:blipFill>
                      <a:blip r:embed="rId7"/>
                      <a:stretch>
                        <a:fillRect/>
                      </a:stretch>
                    </p:blipFill>
                    <p:spPr>
                      <a:xfrm>
                        <a:off x="1191" y="1191"/>
                        <a:ext cx="1191" cy="1191"/>
                      </a:xfrm>
                      <a:prstGeom prst="rect">
                        <a:avLst/>
                      </a:prstGeom>
                    </p:spPr>
                  </p:pic>
                </p:oleObj>
              </mc:Fallback>
            </mc:AlternateContent>
          </a:graphicData>
        </a:graphic>
      </p:graphicFrame>
    </p:spTree>
    <p:extLst>
      <p:ext uri="{BB962C8B-B14F-4D97-AF65-F5344CB8AC3E}">
        <p14:creationId xmlns:p14="http://schemas.microsoft.com/office/powerpoint/2010/main" val="21698464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8FE535-7B6B-466F-81AD-2B21DCDA94E6}"/>
              </a:ext>
            </a:extLst>
          </p:cNvPr>
          <p:cNvSpPr>
            <a:spLocks noGrp="1"/>
          </p:cNvSpPr>
          <p:nvPr>
            <p:ph type="ctrTitle"/>
          </p:nvPr>
        </p:nvSpPr>
        <p:spPr>
          <a:xfrm>
            <a:off x="539999" y="1106319"/>
            <a:ext cx="6803775" cy="646282"/>
          </a:xfrm>
        </p:spPr>
        <p:txBody>
          <a:bodyPr/>
          <a:lstStyle/>
          <a:p>
            <a:r>
              <a:rPr lang="en-AU" dirty="0"/>
              <a:t>Thank you</a:t>
            </a:r>
          </a:p>
        </p:txBody>
      </p:sp>
      <p:sp>
        <p:nvSpPr>
          <p:cNvPr id="5" name="Subtitle 4">
            <a:extLst>
              <a:ext uri="{FF2B5EF4-FFF2-40B4-BE49-F238E27FC236}">
                <a16:creationId xmlns:a16="http://schemas.microsoft.com/office/drawing/2014/main" id="{8658AFB5-53F6-45CF-BD76-5DFC2D43FA39}"/>
              </a:ext>
            </a:extLst>
          </p:cNvPr>
          <p:cNvSpPr>
            <a:spLocks noGrp="1"/>
          </p:cNvSpPr>
          <p:nvPr>
            <p:ph type="subTitle" idx="1"/>
          </p:nvPr>
        </p:nvSpPr>
        <p:spPr>
          <a:xfrm>
            <a:off x="539998" y="1657349"/>
            <a:ext cx="5586481" cy="1295078"/>
          </a:xfrm>
        </p:spPr>
        <p:txBody>
          <a:bodyPr/>
          <a:lstStyle/>
          <a:p>
            <a:pPr>
              <a:spcBef>
                <a:spcPts val="600"/>
              </a:spcBef>
              <a:spcAft>
                <a:spcPts val="0"/>
              </a:spcAft>
            </a:pPr>
            <a:endParaRPr lang="en-AU" sz="1800" b="1" dirty="0"/>
          </a:p>
          <a:p>
            <a:pPr>
              <a:spcBef>
                <a:spcPts val="600"/>
              </a:spcBef>
              <a:spcAft>
                <a:spcPts val="0"/>
              </a:spcAft>
            </a:pPr>
            <a:r>
              <a:rPr lang="en-AU" sz="1800" dirty="0"/>
              <a:t>Lance Wallace, Chairperson, </a:t>
            </a:r>
            <a:r>
              <a:rPr lang="en-AU" sz="1800" dirty="0" err="1"/>
              <a:t>HealthShare</a:t>
            </a:r>
            <a:r>
              <a:rPr lang="en-AU" sz="1800" dirty="0"/>
              <a:t> Victoria</a:t>
            </a:r>
          </a:p>
        </p:txBody>
      </p:sp>
    </p:spTree>
    <p:extLst>
      <p:ext uri="{BB962C8B-B14F-4D97-AF65-F5344CB8AC3E}">
        <p14:creationId xmlns:p14="http://schemas.microsoft.com/office/powerpoint/2010/main" val="2493044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815974"/>
            <a:ext cx="6803775" cy="971551"/>
          </a:xfrm>
        </p:spPr>
        <p:txBody>
          <a:bodyPr/>
          <a:lstStyle/>
          <a:p>
            <a:br>
              <a:rPr lang="en-US" dirty="0"/>
            </a:br>
            <a:r>
              <a:rPr lang="en-US" dirty="0"/>
              <a:t>Risk management oversight</a:t>
            </a:r>
          </a:p>
        </p:txBody>
      </p:sp>
      <p:sp>
        <p:nvSpPr>
          <p:cNvPr id="4" name="Subtitle 3">
            <a:extLst>
              <a:ext uri="{FF2B5EF4-FFF2-40B4-BE49-F238E27FC236}">
                <a16:creationId xmlns:a16="http://schemas.microsoft.com/office/drawing/2014/main" id="{0578BAB2-551F-4D23-93BB-9B002E1DB8D2}"/>
              </a:ext>
            </a:extLst>
          </p:cNvPr>
          <p:cNvSpPr>
            <a:spLocks noGrp="1"/>
          </p:cNvSpPr>
          <p:nvPr>
            <p:ph type="subTitle" idx="1"/>
          </p:nvPr>
        </p:nvSpPr>
        <p:spPr>
          <a:xfrm>
            <a:off x="539998" y="1584324"/>
            <a:ext cx="5921761" cy="971551"/>
          </a:xfrm>
        </p:spPr>
        <p:txBody>
          <a:bodyPr/>
          <a:lstStyle/>
          <a:p>
            <a:endParaRPr lang="en-AU" dirty="0"/>
          </a:p>
          <a:p>
            <a:r>
              <a:rPr lang="en-AU" sz="1800" dirty="0"/>
              <a:t>Cath Bowtell, Chairperson, The Royal Women’s Hospital</a:t>
            </a:r>
          </a:p>
        </p:txBody>
      </p:sp>
    </p:spTree>
    <p:extLst>
      <p:ext uri="{BB962C8B-B14F-4D97-AF65-F5344CB8AC3E}">
        <p14:creationId xmlns:p14="http://schemas.microsoft.com/office/powerpoint/2010/main" val="31261750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C02AF-0A41-459D-926D-5C98732EACCF}"/>
              </a:ext>
            </a:extLst>
          </p:cNvPr>
          <p:cNvSpPr>
            <a:spLocks noGrp="1"/>
          </p:cNvSpPr>
          <p:nvPr>
            <p:ph type="title"/>
          </p:nvPr>
        </p:nvSpPr>
        <p:spPr/>
        <p:txBody>
          <a:bodyPr/>
          <a:lstStyle/>
          <a:p>
            <a:r>
              <a:rPr lang="en-AU"/>
              <a:t>Risk Management</a:t>
            </a:r>
          </a:p>
        </p:txBody>
      </p:sp>
      <p:sp>
        <p:nvSpPr>
          <p:cNvPr id="3" name="Content Placeholder 2">
            <a:extLst>
              <a:ext uri="{FF2B5EF4-FFF2-40B4-BE49-F238E27FC236}">
                <a16:creationId xmlns:a16="http://schemas.microsoft.com/office/drawing/2014/main" id="{54E0927A-56EF-4C82-800A-8C4E93C96D59}"/>
              </a:ext>
            </a:extLst>
          </p:cNvPr>
          <p:cNvSpPr>
            <a:spLocks noGrp="1"/>
          </p:cNvSpPr>
          <p:nvPr>
            <p:ph idx="1"/>
          </p:nvPr>
        </p:nvSpPr>
        <p:spPr/>
        <p:txBody>
          <a:bodyPr/>
          <a:lstStyle/>
          <a:p>
            <a:pPr defTabSz="685800" eaLnBrk="0" hangingPunct="0">
              <a:lnSpc>
                <a:spcPct val="100000"/>
              </a:lnSpc>
              <a:spcBef>
                <a:spcPct val="0"/>
              </a:spcBef>
              <a:spcAft>
                <a:spcPct val="0"/>
              </a:spcAft>
              <a:defRPr/>
            </a:pPr>
            <a:r>
              <a:rPr lang="en-AU" sz="2000" b="0"/>
              <a:t>Risk is </a:t>
            </a:r>
            <a:r>
              <a:rPr lang="en-AU" sz="2000"/>
              <a:t>more than a compliance </a:t>
            </a:r>
            <a:r>
              <a:rPr lang="en-AU" sz="2000" b="0"/>
              <a:t>function. A focus on risk, compliance and assurance is a key element of board performance.</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a:p>
          <a:p>
            <a:pPr defTabSz="685800" eaLnBrk="0" hangingPunct="0">
              <a:lnSpc>
                <a:spcPct val="100000"/>
              </a:lnSpc>
              <a:spcBef>
                <a:spcPct val="0"/>
              </a:spcBef>
              <a:spcAft>
                <a:spcPct val="0"/>
              </a:spcAft>
              <a:defRPr/>
            </a:pPr>
            <a:r>
              <a:rPr lang="en-AU" sz="2000" b="0"/>
              <a:t>Risk is </a:t>
            </a:r>
            <a:r>
              <a:rPr lang="en-AU" sz="2000"/>
              <a:t>integral to strategy </a:t>
            </a:r>
            <a:r>
              <a:rPr lang="en-AU" sz="2000" b="0"/>
              <a:t>development and performance management. The board should have continual insight into strategic, operational, financial, political and social landscapes that may impact or optimise the health service in achieving its strategic objectives.</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a:p>
          <a:p>
            <a:pPr defTabSz="685800" eaLnBrk="0" hangingPunct="0">
              <a:lnSpc>
                <a:spcPct val="100000"/>
              </a:lnSpc>
              <a:spcBef>
                <a:spcPct val="0"/>
              </a:spcBef>
              <a:spcAft>
                <a:spcPct val="0"/>
              </a:spcAft>
              <a:defRPr/>
            </a:pPr>
            <a:r>
              <a:rPr lang="en-AU" sz="2000"/>
              <a:t>Risk appetite </a:t>
            </a:r>
            <a:r>
              <a:rPr lang="en-AU" sz="2000" b="0"/>
              <a:t>is the level of risk the board is prepared to accept.</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a:p>
          <a:p>
            <a:pPr defTabSz="685800" eaLnBrk="0" hangingPunct="0">
              <a:lnSpc>
                <a:spcPct val="100000"/>
              </a:lnSpc>
              <a:spcBef>
                <a:spcPct val="0"/>
              </a:spcBef>
              <a:spcAft>
                <a:spcPct val="0"/>
              </a:spcAft>
              <a:defRPr/>
            </a:pPr>
            <a:r>
              <a:rPr lang="en-AU" sz="2000"/>
              <a:t>Risk governance </a:t>
            </a:r>
            <a:r>
              <a:rPr lang="en-AU" sz="2000" b="0"/>
              <a:t>is a range of elements that together provide a framework for managing and monitoring risk. </a:t>
            </a:r>
          </a:p>
        </p:txBody>
      </p:sp>
    </p:spTree>
    <p:extLst>
      <p:ext uri="{BB962C8B-B14F-4D97-AF65-F5344CB8AC3E}">
        <p14:creationId xmlns:p14="http://schemas.microsoft.com/office/powerpoint/2010/main" val="30118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Board responsibilities</a:t>
            </a:r>
          </a:p>
        </p:txBody>
      </p:sp>
      <p:sp>
        <p:nvSpPr>
          <p:cNvPr id="3" name="Content Placeholder 2"/>
          <p:cNvSpPr>
            <a:spLocks noGrp="1"/>
          </p:cNvSpPr>
          <p:nvPr>
            <p:ph idx="1"/>
          </p:nvPr>
        </p:nvSpPr>
        <p:spPr/>
        <p:txBody>
          <a:bodyPr/>
          <a:lstStyle/>
          <a:p>
            <a:pPr defTabSz="685800" eaLnBrk="0" hangingPunct="0">
              <a:lnSpc>
                <a:spcPct val="100000"/>
              </a:lnSpc>
              <a:spcBef>
                <a:spcPct val="0"/>
              </a:spcBef>
              <a:spcAft>
                <a:spcPct val="0"/>
              </a:spcAft>
              <a:defRPr/>
            </a:pPr>
            <a:r>
              <a:rPr lang="en-AU" sz="2000" b="0" dirty="0"/>
              <a:t>Understand the risk profile and risk culture of the health service.</a:t>
            </a:r>
          </a:p>
          <a:p>
            <a:pPr marR="0" lvl="0" defTabSz="685800" eaLnBrk="0" latinLnBrk="0" hangingPunct="0">
              <a:lnSpc>
                <a:spcPct val="100000"/>
              </a:lnSpc>
              <a:spcBef>
                <a:spcPct val="0"/>
              </a:spcBef>
              <a:spcAft>
                <a:spcPct val="0"/>
              </a:spcAft>
              <a:buClrTx/>
              <a:buSzTx/>
              <a:tabLst/>
              <a:defRPr/>
            </a:pPr>
            <a:endParaRPr lang="en-AU" sz="2000" b="0" dirty="0"/>
          </a:p>
          <a:p>
            <a:pPr defTabSz="685800" eaLnBrk="0" hangingPunct="0">
              <a:lnSpc>
                <a:spcPct val="100000"/>
              </a:lnSpc>
              <a:spcBef>
                <a:spcPct val="0"/>
              </a:spcBef>
              <a:spcAft>
                <a:spcPct val="0"/>
              </a:spcAft>
              <a:defRPr/>
            </a:pPr>
            <a:r>
              <a:rPr lang="en-AU" sz="2000" b="0" dirty="0"/>
              <a:t>Set and document the health service risk appetite and tolerances.</a:t>
            </a:r>
          </a:p>
          <a:p>
            <a:pPr defTabSz="685800" eaLnBrk="0" hangingPunct="0">
              <a:lnSpc>
                <a:spcPct val="100000"/>
              </a:lnSpc>
              <a:spcBef>
                <a:spcPct val="0"/>
              </a:spcBef>
              <a:spcAft>
                <a:spcPct val="0"/>
              </a:spcAft>
              <a:defRPr/>
            </a:pPr>
            <a:endParaRPr lang="en-AU" sz="2000" b="0" dirty="0"/>
          </a:p>
          <a:p>
            <a:pPr defTabSz="685800" eaLnBrk="0" hangingPunct="0">
              <a:lnSpc>
                <a:spcPct val="100000"/>
              </a:lnSpc>
              <a:spcBef>
                <a:spcPct val="0"/>
              </a:spcBef>
              <a:spcAft>
                <a:spcPct val="0"/>
              </a:spcAft>
              <a:defRPr/>
            </a:pPr>
            <a:r>
              <a:rPr lang="en-AU" sz="2000" b="0" dirty="0"/>
              <a:t>Ensure there is a system to monitor, respond and report against the risk appetite.</a:t>
            </a:r>
          </a:p>
          <a:p>
            <a:pPr defTabSz="685800" eaLnBrk="0" hangingPunct="0">
              <a:lnSpc>
                <a:spcPct val="100000"/>
              </a:lnSpc>
              <a:spcBef>
                <a:spcPct val="0"/>
              </a:spcBef>
              <a:spcAft>
                <a:spcPct val="0"/>
              </a:spcAft>
              <a:defRPr/>
            </a:pPr>
            <a:endParaRPr lang="en-AU" sz="2000" b="0" dirty="0"/>
          </a:p>
          <a:p>
            <a:pPr defTabSz="685800" eaLnBrk="0" hangingPunct="0">
              <a:lnSpc>
                <a:spcPct val="100000"/>
              </a:lnSpc>
              <a:spcBef>
                <a:spcPct val="0"/>
              </a:spcBef>
              <a:spcAft>
                <a:spcPct val="0"/>
              </a:spcAft>
              <a:defRPr/>
            </a:pPr>
            <a:r>
              <a:rPr lang="en-AU" sz="2000" b="0" dirty="0"/>
              <a:t>Regularly evaluate the risk management framework, including the extent to which the framework responds to new and emerging risks and the adequacy of the controls.</a:t>
            </a:r>
          </a:p>
          <a:p>
            <a:pPr defTabSz="685800" eaLnBrk="0" hangingPunct="0">
              <a:lnSpc>
                <a:spcPct val="100000"/>
              </a:lnSpc>
              <a:spcBef>
                <a:spcPct val="0"/>
              </a:spcBef>
              <a:spcAft>
                <a:spcPct val="0"/>
              </a:spcAft>
              <a:defRPr/>
            </a:pPr>
            <a:endParaRPr lang="en-AU" sz="2000" b="0" dirty="0"/>
          </a:p>
          <a:p>
            <a:pPr defTabSz="685800" eaLnBrk="0" hangingPunct="0">
              <a:lnSpc>
                <a:spcPct val="100000"/>
              </a:lnSpc>
              <a:spcBef>
                <a:spcPct val="0"/>
              </a:spcBef>
              <a:spcAft>
                <a:spcPct val="0"/>
              </a:spcAft>
              <a:defRPr/>
            </a:pPr>
            <a:r>
              <a:rPr lang="en-AU" sz="2000" b="0" dirty="0"/>
              <a:t>Look for outliers.</a:t>
            </a:r>
          </a:p>
          <a:p>
            <a:pPr marL="257175" marR="0" lvl="0" indent="-257175" algn="l" defTabSz="6858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lang="en-AU" sz="1350" b="0" dirty="0">
              <a:solidFill>
                <a:srgbClr val="000000"/>
              </a:solidFill>
              <a:latin typeface="Arial" charset="0"/>
              <a:ea typeface="ＭＳ Ｐゴシック" pitchFamily="34" charset="-128"/>
              <a:cs typeface="Arial" charset="0"/>
            </a:endParaRPr>
          </a:p>
          <a:p>
            <a:pPr marL="257175" marR="0" lvl="0" indent="-257175" algn="l" defTabSz="6858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AU" sz="1400" b="0" i="0" u="none" strike="noStrike" kern="1200" cap="none" spc="0" normalizeH="0" baseline="0" noProof="0" dirty="0">
              <a:ln>
                <a:noFill/>
              </a:ln>
              <a:solidFill>
                <a:srgbClr val="000000"/>
              </a:solidFill>
              <a:effectLst/>
              <a:uLnTx/>
              <a:uFillTx/>
              <a:latin typeface="Arial" charset="0"/>
              <a:ea typeface="ＭＳ Ｐゴシック" pitchFamily="34" charset="-128"/>
              <a:cs typeface="Arial" charset="0"/>
            </a:endParaRPr>
          </a:p>
        </p:txBody>
      </p:sp>
    </p:spTree>
    <p:extLst>
      <p:ext uri="{BB962C8B-B14F-4D97-AF65-F5344CB8AC3E}">
        <p14:creationId xmlns:p14="http://schemas.microsoft.com/office/powerpoint/2010/main" val="2390703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7BED4-EAFA-42D3-B68E-CC296845E049}"/>
              </a:ext>
            </a:extLst>
          </p:cNvPr>
          <p:cNvSpPr>
            <a:spLocks noGrp="1"/>
          </p:cNvSpPr>
          <p:nvPr>
            <p:ph type="title"/>
          </p:nvPr>
        </p:nvSpPr>
        <p:spPr/>
        <p:txBody>
          <a:bodyPr/>
          <a:lstStyle/>
          <a:p>
            <a:r>
              <a:rPr lang="en-AU"/>
              <a:t>Key risk areas</a:t>
            </a:r>
          </a:p>
        </p:txBody>
      </p:sp>
      <p:sp>
        <p:nvSpPr>
          <p:cNvPr id="3" name="Content Placeholder 2">
            <a:extLst>
              <a:ext uri="{FF2B5EF4-FFF2-40B4-BE49-F238E27FC236}">
                <a16:creationId xmlns:a16="http://schemas.microsoft.com/office/drawing/2014/main" id="{1920E699-617A-4ABC-B7CD-E3CD0E8909CE}"/>
              </a:ext>
            </a:extLst>
          </p:cNvPr>
          <p:cNvSpPr>
            <a:spLocks noGrp="1"/>
          </p:cNvSpPr>
          <p:nvPr>
            <p:ph idx="1"/>
          </p:nvPr>
        </p:nvSpPr>
        <p:spPr>
          <a:xfrm>
            <a:off x="539751" y="1297560"/>
            <a:ext cx="8243888" cy="3671669"/>
          </a:xfrm>
        </p:spPr>
        <p:txBody>
          <a:bodyPr/>
          <a:lstStyle/>
          <a:p>
            <a:pPr defTabSz="685800" eaLnBrk="0" hangingPunct="0">
              <a:lnSpc>
                <a:spcPct val="100000"/>
              </a:lnSpc>
              <a:spcBef>
                <a:spcPct val="0"/>
              </a:spcBef>
              <a:spcAft>
                <a:spcPct val="0"/>
              </a:spcAft>
              <a:defRPr/>
            </a:pPr>
            <a:r>
              <a:rPr lang="en-AU" sz="2000" b="0" dirty="0"/>
              <a:t>Organisational – people, operations, systems (including data security), supply chain and performance</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dirty="0"/>
          </a:p>
          <a:p>
            <a:pPr defTabSz="685800" eaLnBrk="0" hangingPunct="0">
              <a:lnSpc>
                <a:spcPct val="100000"/>
              </a:lnSpc>
              <a:spcBef>
                <a:spcPct val="0"/>
              </a:spcBef>
              <a:spcAft>
                <a:spcPct val="0"/>
              </a:spcAft>
              <a:defRPr/>
            </a:pPr>
            <a:r>
              <a:rPr lang="en-AU" sz="2000" b="0" dirty="0"/>
              <a:t>Financial – viability, fraud, and financial performance</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dirty="0"/>
          </a:p>
          <a:p>
            <a:pPr defTabSz="685800" eaLnBrk="0" hangingPunct="0">
              <a:lnSpc>
                <a:spcPct val="100000"/>
              </a:lnSpc>
              <a:spcBef>
                <a:spcPct val="0"/>
              </a:spcBef>
              <a:spcAft>
                <a:spcPct val="0"/>
              </a:spcAft>
              <a:defRPr/>
            </a:pPr>
            <a:r>
              <a:rPr lang="en-AU" sz="2000" b="0" dirty="0"/>
              <a:t>Legal/Compliance – accreditation, OH&amp;S</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dirty="0"/>
          </a:p>
          <a:p>
            <a:pPr defTabSz="685800" eaLnBrk="0" hangingPunct="0">
              <a:lnSpc>
                <a:spcPct val="100000"/>
              </a:lnSpc>
              <a:spcBef>
                <a:spcPct val="0"/>
              </a:spcBef>
              <a:spcAft>
                <a:spcPct val="0"/>
              </a:spcAft>
              <a:defRPr/>
            </a:pPr>
            <a:r>
              <a:rPr lang="en-AU" sz="2000" b="0" dirty="0"/>
              <a:t>Physical Management – asset performance, disaster exposure</a:t>
            </a:r>
          </a:p>
          <a:p>
            <a:pPr defTabSz="685800" eaLnBrk="0" hangingPunct="0">
              <a:lnSpc>
                <a:spcPct val="100000"/>
              </a:lnSpc>
              <a:spcBef>
                <a:spcPct val="0"/>
              </a:spcBef>
              <a:spcAft>
                <a:spcPct val="0"/>
              </a:spcAft>
              <a:defRPr/>
            </a:pPr>
            <a:endParaRPr lang="en-AU" sz="2000" b="0" dirty="0"/>
          </a:p>
          <a:p>
            <a:pPr defTabSz="685800" eaLnBrk="0" hangingPunct="0">
              <a:lnSpc>
                <a:spcPct val="100000"/>
              </a:lnSpc>
              <a:spcBef>
                <a:spcPct val="0"/>
              </a:spcBef>
              <a:spcAft>
                <a:spcPct val="0"/>
              </a:spcAft>
              <a:defRPr/>
            </a:pPr>
            <a:r>
              <a:rPr lang="en-AU" sz="2000" b="0" dirty="0"/>
              <a:t>Clinical – provision of safe and high quality care</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dirty="0"/>
          </a:p>
          <a:p>
            <a:pPr defTabSz="685800" eaLnBrk="0" hangingPunct="0">
              <a:lnSpc>
                <a:spcPct val="100000"/>
              </a:lnSpc>
              <a:spcBef>
                <a:spcPct val="0"/>
              </a:spcBef>
              <a:spcAft>
                <a:spcPct val="0"/>
              </a:spcAft>
              <a:defRPr/>
            </a:pPr>
            <a:r>
              <a:rPr lang="en-AU" sz="2000" b="0" dirty="0"/>
              <a:t>Integrity – leadership and culture</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dirty="0"/>
          </a:p>
          <a:p>
            <a:pPr defTabSz="685800" eaLnBrk="0" hangingPunct="0">
              <a:lnSpc>
                <a:spcPct val="100000"/>
              </a:lnSpc>
              <a:spcBef>
                <a:spcPct val="0"/>
              </a:spcBef>
              <a:spcAft>
                <a:spcPct val="0"/>
              </a:spcAft>
              <a:defRPr/>
            </a:pPr>
            <a:endParaRPr lang="en-AU" sz="2000" b="0" dirty="0"/>
          </a:p>
          <a:p>
            <a:endParaRPr lang="en-AU" sz="1800" b="0" dirty="0"/>
          </a:p>
        </p:txBody>
      </p:sp>
    </p:spTree>
    <p:extLst>
      <p:ext uri="{BB962C8B-B14F-4D97-AF65-F5344CB8AC3E}">
        <p14:creationId xmlns:p14="http://schemas.microsoft.com/office/powerpoint/2010/main" val="23568852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7B70D-18D8-4068-A8C9-593BE05EBC2E}"/>
              </a:ext>
            </a:extLst>
          </p:cNvPr>
          <p:cNvSpPr>
            <a:spLocks noGrp="1"/>
          </p:cNvSpPr>
          <p:nvPr>
            <p:ph type="title"/>
          </p:nvPr>
        </p:nvSpPr>
        <p:spPr/>
        <p:txBody>
          <a:bodyPr/>
          <a:lstStyle/>
          <a:p>
            <a:r>
              <a:rPr lang="en-AU"/>
              <a:t>Integrity Governance Framework</a:t>
            </a:r>
          </a:p>
        </p:txBody>
      </p:sp>
      <p:sp>
        <p:nvSpPr>
          <p:cNvPr id="3" name="Content Placeholder 2">
            <a:extLst>
              <a:ext uri="{FF2B5EF4-FFF2-40B4-BE49-F238E27FC236}">
                <a16:creationId xmlns:a16="http://schemas.microsoft.com/office/drawing/2014/main" id="{8DBB82FA-78E9-46C7-B08F-C5CE240F4176}"/>
              </a:ext>
            </a:extLst>
          </p:cNvPr>
          <p:cNvSpPr>
            <a:spLocks noGrp="1"/>
          </p:cNvSpPr>
          <p:nvPr>
            <p:ph idx="1"/>
          </p:nvPr>
        </p:nvSpPr>
        <p:spPr>
          <a:xfrm>
            <a:off x="539750" y="1691154"/>
            <a:ext cx="5599793" cy="3164382"/>
          </a:xfrm>
        </p:spPr>
        <p:txBody>
          <a:bodyPr/>
          <a:lstStyle/>
          <a:p>
            <a:r>
              <a:rPr lang="en-AU" sz="1800" b="0" dirty="0"/>
              <a:t>The integrity governance framework is a useful tool to understanding how prepared your organisation is dealing with integrity risks.</a:t>
            </a:r>
          </a:p>
          <a:p>
            <a:r>
              <a:rPr lang="en-AU" sz="1800" b="0" dirty="0"/>
              <a:t>Uses the three lines of defence risk model – manage, oversee and assurance.</a:t>
            </a:r>
          </a:p>
          <a:p>
            <a:r>
              <a:rPr lang="en-AU" sz="1800" b="0" dirty="0"/>
              <a:t>Provides a simple and effective way to structure integrity governance and risk management.</a:t>
            </a:r>
          </a:p>
          <a:p>
            <a:endParaRPr lang="en-AU" dirty="0"/>
          </a:p>
        </p:txBody>
      </p:sp>
      <p:pic>
        <p:nvPicPr>
          <p:cNvPr id="5" name="Picture 4" descr="Cover image of the Integrity Governance Framework manual">
            <a:extLst>
              <a:ext uri="{FF2B5EF4-FFF2-40B4-BE49-F238E27FC236}">
                <a16:creationId xmlns:a16="http://schemas.microsoft.com/office/drawing/2014/main" id="{BCB2EBC2-E164-4C75-8AED-023D5B6C413A}"/>
              </a:ext>
            </a:extLst>
          </p:cNvPr>
          <p:cNvPicPr>
            <a:picLocks noChangeAspect="1"/>
          </p:cNvPicPr>
          <p:nvPr/>
        </p:nvPicPr>
        <p:blipFill>
          <a:blip r:embed="rId3"/>
          <a:stretch>
            <a:fillRect/>
          </a:stretch>
        </p:blipFill>
        <p:spPr>
          <a:xfrm>
            <a:off x="6379546" y="1558417"/>
            <a:ext cx="2224704" cy="3164381"/>
          </a:xfrm>
          <a:prstGeom prst="rect">
            <a:avLst/>
          </a:prstGeom>
        </p:spPr>
      </p:pic>
    </p:spTree>
    <p:extLst>
      <p:ext uri="{BB962C8B-B14F-4D97-AF65-F5344CB8AC3E}">
        <p14:creationId xmlns:p14="http://schemas.microsoft.com/office/powerpoint/2010/main" val="4202175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256A-A43A-4250-8D52-E964A408067C}"/>
              </a:ext>
            </a:extLst>
          </p:cNvPr>
          <p:cNvSpPr>
            <a:spLocks noGrp="1"/>
          </p:cNvSpPr>
          <p:nvPr>
            <p:ph type="title"/>
          </p:nvPr>
        </p:nvSpPr>
        <p:spPr/>
        <p:txBody>
          <a:bodyPr/>
          <a:lstStyle/>
          <a:p>
            <a:pPr>
              <a:spcBef>
                <a:spcPts val="600"/>
              </a:spcBef>
              <a:spcAft>
                <a:spcPts val="600"/>
              </a:spcAft>
            </a:pPr>
            <a:br>
              <a:rPr lang="en-AU"/>
            </a:br>
            <a:r>
              <a:rPr lang="en-AU"/>
              <a:t>Risk</a:t>
            </a:r>
            <a:r>
              <a:rPr lang="en-AU" sz="2400">
                <a:ea typeface="+mn-ea"/>
                <a:cs typeface="Arial" charset="0"/>
              </a:rPr>
              <a:t> Framework</a:t>
            </a:r>
            <a:br>
              <a:rPr lang="en-AU" sz="2400" b="1">
                <a:solidFill>
                  <a:srgbClr val="000000"/>
                </a:solidFill>
                <a:ea typeface="+mn-ea"/>
                <a:cs typeface="Arial" charset="0"/>
              </a:rPr>
            </a:br>
            <a:endParaRPr lang="en-AU"/>
          </a:p>
        </p:txBody>
      </p:sp>
      <p:sp>
        <p:nvSpPr>
          <p:cNvPr id="5" name="Content Placeholder 4">
            <a:extLst>
              <a:ext uri="{FF2B5EF4-FFF2-40B4-BE49-F238E27FC236}">
                <a16:creationId xmlns:a16="http://schemas.microsoft.com/office/drawing/2014/main" id="{EAA31222-7918-8AC0-BEE6-C1BF993A6B0E}"/>
              </a:ext>
            </a:extLst>
          </p:cNvPr>
          <p:cNvSpPr>
            <a:spLocks noGrp="1"/>
          </p:cNvSpPr>
          <p:nvPr>
            <p:ph idx="1"/>
          </p:nvPr>
        </p:nvSpPr>
        <p:spPr>
          <a:xfrm>
            <a:off x="539750" y="1498600"/>
            <a:ext cx="8243888" cy="3356936"/>
          </a:xfrm>
        </p:spPr>
        <p:txBody>
          <a:bodyPr/>
          <a:lstStyle/>
          <a:p>
            <a:pPr marL="342900" indent="-342900">
              <a:spcBef>
                <a:spcPts val="0"/>
              </a:spcBef>
              <a:buFont typeface="Arial" panose="020B0604020202020204" pitchFamily="34" charset="0"/>
              <a:buChar char="•"/>
            </a:pPr>
            <a:r>
              <a:rPr lang="en-AU" b="0" dirty="0"/>
              <a:t>Sets out why and how we do risk management</a:t>
            </a:r>
          </a:p>
          <a:p>
            <a:pPr marL="342900" indent="-342900">
              <a:spcBef>
                <a:spcPts val="0"/>
              </a:spcBef>
              <a:buFont typeface="Arial" panose="020B0604020202020204" pitchFamily="34" charset="0"/>
              <a:buChar char="•"/>
            </a:pPr>
            <a:r>
              <a:rPr lang="en-AU" b="0" dirty="0"/>
              <a:t>Legislative requirements</a:t>
            </a:r>
          </a:p>
          <a:p>
            <a:pPr marL="342900" indent="-342900">
              <a:spcBef>
                <a:spcPts val="0"/>
              </a:spcBef>
              <a:buFont typeface="Arial" panose="020B0604020202020204" pitchFamily="34" charset="0"/>
              <a:buChar char="•"/>
            </a:pPr>
            <a:r>
              <a:rPr lang="en-AU" b="0" dirty="0"/>
              <a:t>Provides staff with guidance</a:t>
            </a:r>
          </a:p>
          <a:p>
            <a:pPr marL="342900" indent="-342900">
              <a:spcBef>
                <a:spcPts val="0"/>
              </a:spcBef>
              <a:buFont typeface="Arial" panose="020B0604020202020204" pitchFamily="34" charset="0"/>
              <a:buChar char="•"/>
            </a:pPr>
            <a:r>
              <a:rPr lang="en-AU" b="0" dirty="0"/>
              <a:t>Facilitates a consistent approach to managing risk</a:t>
            </a:r>
          </a:p>
          <a:p>
            <a:pPr marL="342900" indent="-342900">
              <a:spcBef>
                <a:spcPts val="0"/>
              </a:spcBef>
              <a:buFont typeface="Arial" panose="020B0604020202020204" pitchFamily="34" charset="0"/>
              <a:buChar char="•"/>
            </a:pPr>
            <a:r>
              <a:rPr lang="en-AU" b="0" dirty="0"/>
              <a:t>Accurate information to inform decision making</a:t>
            </a:r>
          </a:p>
          <a:p>
            <a:pPr marL="342900" indent="-342900">
              <a:spcBef>
                <a:spcPts val="0"/>
              </a:spcBef>
              <a:buFont typeface="Arial" panose="020B0604020202020204" pitchFamily="34" charset="0"/>
              <a:buChar char="•"/>
            </a:pPr>
            <a:r>
              <a:rPr lang="en-AU" b="0" dirty="0"/>
              <a:t>Planned, efficient and effective control of risk</a:t>
            </a:r>
          </a:p>
          <a:p>
            <a:pPr marL="342900" indent="-342900">
              <a:spcBef>
                <a:spcPts val="0"/>
              </a:spcBef>
              <a:buFont typeface="Arial" panose="020B0604020202020204" pitchFamily="34" charset="0"/>
              <a:buChar char="•"/>
            </a:pPr>
            <a:r>
              <a:rPr lang="en-AU" b="0" dirty="0"/>
              <a:t>Minimise risk exposure</a:t>
            </a:r>
          </a:p>
          <a:p>
            <a:endParaRPr lang="en-AU" dirty="0"/>
          </a:p>
        </p:txBody>
      </p:sp>
    </p:spTree>
    <p:extLst>
      <p:ext uri="{BB962C8B-B14F-4D97-AF65-F5344CB8AC3E}">
        <p14:creationId xmlns:p14="http://schemas.microsoft.com/office/powerpoint/2010/main" val="4282390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63356-FFC9-4A5E-9DE3-5FF3FFDAC56F}"/>
              </a:ext>
            </a:extLst>
          </p:cNvPr>
          <p:cNvSpPr>
            <a:spLocks noGrp="1"/>
          </p:cNvSpPr>
          <p:nvPr>
            <p:ph type="title"/>
          </p:nvPr>
        </p:nvSpPr>
        <p:spPr/>
        <p:txBody>
          <a:bodyPr/>
          <a:lstStyle/>
          <a:p>
            <a:r>
              <a:rPr lang="en-AU" sz="2400">
                <a:ea typeface="+mn-ea"/>
                <a:cs typeface="Arial" charset="0"/>
              </a:rPr>
              <a:t>Board Process to Manage Risk</a:t>
            </a:r>
            <a:endParaRPr lang="en-AU"/>
          </a:p>
        </p:txBody>
      </p:sp>
      <p:sp>
        <p:nvSpPr>
          <p:cNvPr id="3" name="Content Placeholder 2">
            <a:extLst>
              <a:ext uri="{FF2B5EF4-FFF2-40B4-BE49-F238E27FC236}">
                <a16:creationId xmlns:a16="http://schemas.microsoft.com/office/drawing/2014/main" id="{F649537B-0053-4657-ADF4-D3DAEDEABB68}"/>
              </a:ext>
            </a:extLst>
          </p:cNvPr>
          <p:cNvSpPr>
            <a:spLocks noGrp="1"/>
          </p:cNvSpPr>
          <p:nvPr>
            <p:ph idx="1"/>
          </p:nvPr>
        </p:nvSpPr>
        <p:spPr>
          <a:xfrm>
            <a:off x="539750" y="1406768"/>
            <a:ext cx="8243888" cy="3448767"/>
          </a:xfrm>
        </p:spPr>
        <p:txBody>
          <a:bodyPr/>
          <a:lstStyle/>
          <a:p>
            <a:pPr defTabSz="685800" eaLnBrk="0" hangingPunct="0">
              <a:lnSpc>
                <a:spcPct val="100000"/>
              </a:lnSpc>
              <a:spcBef>
                <a:spcPct val="0"/>
              </a:spcBef>
              <a:spcAft>
                <a:spcPct val="0"/>
              </a:spcAft>
              <a:defRPr/>
            </a:pPr>
            <a:r>
              <a:rPr lang="en-AU" sz="2000" b="0" dirty="0"/>
              <a:t>Approve, regularly review, and update the health service’s risk framework</a:t>
            </a:r>
          </a:p>
          <a:p>
            <a:pPr defTabSz="685800" eaLnBrk="0" hangingPunct="0">
              <a:lnSpc>
                <a:spcPct val="100000"/>
              </a:lnSpc>
              <a:spcBef>
                <a:spcPct val="0"/>
              </a:spcBef>
              <a:spcAft>
                <a:spcPct val="0"/>
              </a:spcAft>
              <a:defRPr/>
            </a:pPr>
            <a:endParaRPr lang="en-AU" sz="2000" b="0" dirty="0"/>
          </a:p>
          <a:p>
            <a:pPr defTabSz="685800" eaLnBrk="0" hangingPunct="0">
              <a:lnSpc>
                <a:spcPct val="100000"/>
              </a:lnSpc>
              <a:spcBef>
                <a:spcPct val="0"/>
              </a:spcBef>
              <a:spcAft>
                <a:spcPct val="0"/>
              </a:spcAft>
              <a:defRPr/>
            </a:pPr>
            <a:r>
              <a:rPr lang="en-AU" sz="2000" b="0" dirty="0"/>
              <a:t>Receive regular updates about key risks and adopt early warning indicators and escalation protocols </a:t>
            </a:r>
          </a:p>
          <a:p>
            <a:pPr defTabSz="685800" eaLnBrk="0" hangingPunct="0">
              <a:lnSpc>
                <a:spcPct val="100000"/>
              </a:lnSpc>
              <a:spcBef>
                <a:spcPct val="0"/>
              </a:spcBef>
              <a:spcAft>
                <a:spcPct val="0"/>
              </a:spcAft>
              <a:defRPr/>
            </a:pPr>
            <a:endParaRPr lang="en-AU" sz="2000" b="0" dirty="0"/>
          </a:p>
          <a:p>
            <a:pPr defTabSz="685800" eaLnBrk="0" hangingPunct="0">
              <a:lnSpc>
                <a:spcPct val="100000"/>
              </a:lnSpc>
              <a:spcBef>
                <a:spcPct val="0"/>
              </a:spcBef>
              <a:spcAft>
                <a:spcPct val="0"/>
              </a:spcAft>
              <a:defRPr/>
            </a:pPr>
            <a:r>
              <a:rPr lang="en-AU" sz="2000" b="0" dirty="0"/>
              <a:t>Monitor compliance with the Victorian public health sector policies</a:t>
            </a:r>
          </a:p>
          <a:p>
            <a:pPr marL="257175" indent="-257175" defTabSz="685800" eaLnBrk="0" hangingPunct="0">
              <a:lnSpc>
                <a:spcPct val="100000"/>
              </a:lnSpc>
              <a:spcBef>
                <a:spcPct val="0"/>
              </a:spcBef>
              <a:spcAft>
                <a:spcPct val="0"/>
              </a:spcAft>
              <a:buFont typeface="Arial" panose="020B0604020202020204" pitchFamily="34" charset="0"/>
              <a:buChar char="•"/>
              <a:defRPr/>
            </a:pPr>
            <a:endParaRPr lang="en-AU" sz="2000" b="0" dirty="0"/>
          </a:p>
          <a:p>
            <a:pPr defTabSz="685800" eaLnBrk="0" hangingPunct="0">
              <a:lnSpc>
                <a:spcPct val="100000"/>
              </a:lnSpc>
              <a:spcBef>
                <a:spcPct val="0"/>
              </a:spcBef>
              <a:spcAft>
                <a:spcPct val="0"/>
              </a:spcAft>
              <a:defRPr/>
            </a:pPr>
            <a:r>
              <a:rPr lang="en-AU" sz="2000" b="0" dirty="0"/>
              <a:t>Ensure there is a comprehensive risk register of current and emerging operational and strategic risks </a:t>
            </a:r>
          </a:p>
          <a:p>
            <a:endParaRPr lang="en-AU" dirty="0"/>
          </a:p>
        </p:txBody>
      </p:sp>
    </p:spTree>
    <p:extLst>
      <p:ext uri="{BB962C8B-B14F-4D97-AF65-F5344CB8AC3E}">
        <p14:creationId xmlns:p14="http://schemas.microsoft.com/office/powerpoint/2010/main" val="28495898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815974"/>
            <a:ext cx="6803775" cy="971551"/>
          </a:xfrm>
        </p:spPr>
        <p:txBody>
          <a:bodyPr/>
          <a:lstStyle/>
          <a:p>
            <a:br>
              <a:rPr lang="en-US" dirty="0"/>
            </a:br>
            <a:r>
              <a:rPr lang="en-US" dirty="0"/>
              <a:t>Thank you</a:t>
            </a:r>
          </a:p>
        </p:txBody>
      </p:sp>
      <p:sp>
        <p:nvSpPr>
          <p:cNvPr id="4" name="Subtitle 3">
            <a:extLst>
              <a:ext uri="{FF2B5EF4-FFF2-40B4-BE49-F238E27FC236}">
                <a16:creationId xmlns:a16="http://schemas.microsoft.com/office/drawing/2014/main" id="{0578BAB2-551F-4D23-93BB-9B002E1DB8D2}"/>
              </a:ext>
            </a:extLst>
          </p:cNvPr>
          <p:cNvSpPr>
            <a:spLocks noGrp="1"/>
          </p:cNvSpPr>
          <p:nvPr>
            <p:ph type="subTitle" idx="1"/>
          </p:nvPr>
        </p:nvSpPr>
        <p:spPr>
          <a:xfrm>
            <a:off x="539998" y="1584324"/>
            <a:ext cx="5921761" cy="971551"/>
          </a:xfrm>
        </p:spPr>
        <p:txBody>
          <a:bodyPr/>
          <a:lstStyle/>
          <a:p>
            <a:endParaRPr lang="en-AU" dirty="0"/>
          </a:p>
          <a:p>
            <a:r>
              <a:rPr lang="en-AU" sz="1800" dirty="0"/>
              <a:t>Cath Bowtell, Chairperson, The Royal Women’s Hospital</a:t>
            </a:r>
          </a:p>
        </p:txBody>
      </p:sp>
    </p:spTree>
    <p:extLst>
      <p:ext uri="{BB962C8B-B14F-4D97-AF65-F5344CB8AC3E}">
        <p14:creationId xmlns:p14="http://schemas.microsoft.com/office/powerpoint/2010/main" val="2817456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32B3-A22C-4CA2-BC92-F6DFDE20B4BC}"/>
              </a:ext>
            </a:extLst>
          </p:cNvPr>
          <p:cNvSpPr>
            <a:spLocks noGrp="1"/>
          </p:cNvSpPr>
          <p:nvPr>
            <p:ph type="title"/>
          </p:nvPr>
        </p:nvSpPr>
        <p:spPr/>
        <p:txBody>
          <a:bodyPr/>
          <a:lstStyle/>
          <a:p>
            <a:br>
              <a:rPr lang="en-AU" sz="2400">
                <a:effectLst/>
                <a:latin typeface="Arial" panose="020B0604020202020204" pitchFamily="34" charset="0"/>
                <a:ea typeface="Arial" panose="020B0604020202020204" pitchFamily="34" charset="0"/>
                <a:cs typeface="Arial" panose="020B0604020202020204" pitchFamily="34" charset="0"/>
              </a:rPr>
            </a:br>
            <a:r>
              <a:rPr lang="en-AU" sz="2400">
                <a:effectLst/>
                <a:latin typeface="Arial" panose="020B0604020202020204" pitchFamily="34" charset="0"/>
                <a:ea typeface="Arial" panose="020B0604020202020204" pitchFamily="34" charset="0"/>
                <a:cs typeface="Arial" panose="020B0604020202020204" pitchFamily="34" charset="0"/>
              </a:rPr>
              <a:t>Overview </a:t>
            </a:r>
            <a:br>
              <a:rPr lang="en-AU" sz="3200">
                <a:effectLst/>
                <a:latin typeface="Calibri" panose="020F0502020204030204" pitchFamily="34" charset="0"/>
                <a:ea typeface="Calibri" panose="020F0502020204030204" pitchFamily="34" charset="0"/>
                <a:cs typeface="Arial" panose="020B0604020202020204" pitchFamily="34" charset="0"/>
              </a:rPr>
            </a:br>
            <a:endParaRPr lang="en-AU"/>
          </a:p>
        </p:txBody>
      </p:sp>
      <p:sp>
        <p:nvSpPr>
          <p:cNvPr id="3" name="Content Placeholder 2">
            <a:extLst>
              <a:ext uri="{FF2B5EF4-FFF2-40B4-BE49-F238E27FC236}">
                <a16:creationId xmlns:a16="http://schemas.microsoft.com/office/drawing/2014/main" id="{87199A93-88B7-4EB4-84B7-0910FC24019B}"/>
              </a:ext>
            </a:extLst>
          </p:cNvPr>
          <p:cNvSpPr>
            <a:spLocks noGrp="1"/>
          </p:cNvSpPr>
          <p:nvPr>
            <p:ph idx="1"/>
          </p:nvPr>
        </p:nvSpPr>
        <p:spPr>
          <a:xfrm>
            <a:off x="88135" y="1214438"/>
            <a:ext cx="8695503" cy="3641098"/>
          </a:xfrm>
        </p:spPr>
        <p:txBody>
          <a:bodyPr/>
          <a:lstStyle/>
          <a:p>
            <a:pPr marL="457200">
              <a:lnSpc>
                <a:spcPct val="115000"/>
              </a:lnSpc>
            </a:pPr>
            <a:r>
              <a:rPr lang="en-AU" sz="1800" b="0" dirty="0">
                <a:effectLst/>
                <a:ea typeface="Arial" panose="020B0604020202020204" pitchFamily="34" charset="0"/>
                <a:cs typeface="Arial" panose="020B0604020202020204" pitchFamily="34" charset="0"/>
              </a:rPr>
              <a:t>Boards and directors are appointed by the Health Minister and are accountable to the Minister for Health</a:t>
            </a:r>
          </a:p>
          <a:p>
            <a:pPr marL="457200">
              <a:lnSpc>
                <a:spcPct val="115000"/>
              </a:lnSpc>
            </a:pPr>
            <a:r>
              <a:rPr lang="en-AU" sz="1800" b="0" dirty="0">
                <a:ea typeface="Arial" panose="020B0604020202020204" pitchFamily="34" charset="0"/>
                <a:cs typeface="Arial" panose="020B0604020202020204" pitchFamily="34" charset="0"/>
              </a:rPr>
              <a:t>Boards and individual members are appointed as public officials and must act in good faith and in the public interests of the health service</a:t>
            </a:r>
          </a:p>
          <a:p>
            <a:pPr marL="457200">
              <a:lnSpc>
                <a:spcPct val="115000"/>
              </a:lnSpc>
            </a:pPr>
            <a:r>
              <a:rPr lang="en-AU" sz="1800" b="0" dirty="0">
                <a:ea typeface="Arial" panose="020B0604020202020204" pitchFamily="34" charset="0"/>
                <a:cs typeface="Arial" panose="020B0604020202020204" pitchFamily="34" charset="0"/>
              </a:rPr>
              <a:t>Board responsibilities include setting the strategic direction; ensuring  accountability of the health service; shaping organisational culture; employing, monitoring and working with the CEO</a:t>
            </a:r>
          </a:p>
          <a:p>
            <a:pPr marL="457200">
              <a:lnSpc>
                <a:spcPct val="115000"/>
              </a:lnSpc>
            </a:pPr>
            <a:r>
              <a:rPr lang="en-AU" sz="1800" b="0" dirty="0">
                <a:cs typeface="Arial" panose="020B0604020202020204" pitchFamily="34" charset="0"/>
              </a:rPr>
              <a:t>This session will cover the funding, accountability mechanisms and risk management oversight led by the board</a:t>
            </a:r>
          </a:p>
        </p:txBody>
      </p:sp>
    </p:spTree>
    <p:extLst>
      <p:ext uri="{BB962C8B-B14F-4D97-AF65-F5344CB8AC3E}">
        <p14:creationId xmlns:p14="http://schemas.microsoft.com/office/powerpoint/2010/main" val="8852373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815974"/>
            <a:ext cx="6803775" cy="971551"/>
          </a:xfrm>
        </p:spPr>
        <p:txBody>
          <a:bodyPr/>
          <a:lstStyle/>
          <a:p>
            <a:br>
              <a:rPr lang="en-US" dirty="0"/>
            </a:br>
            <a:r>
              <a:rPr lang="en-US" dirty="0"/>
              <a:t>Rural Health Service lens</a:t>
            </a:r>
          </a:p>
        </p:txBody>
      </p:sp>
      <p:sp>
        <p:nvSpPr>
          <p:cNvPr id="4" name="Subtitle 3">
            <a:extLst>
              <a:ext uri="{FF2B5EF4-FFF2-40B4-BE49-F238E27FC236}">
                <a16:creationId xmlns:a16="http://schemas.microsoft.com/office/drawing/2014/main" id="{0578BAB2-551F-4D23-93BB-9B002E1DB8D2}"/>
              </a:ext>
            </a:extLst>
          </p:cNvPr>
          <p:cNvSpPr>
            <a:spLocks noGrp="1"/>
          </p:cNvSpPr>
          <p:nvPr>
            <p:ph type="subTitle" idx="1"/>
          </p:nvPr>
        </p:nvSpPr>
        <p:spPr>
          <a:xfrm>
            <a:off x="539998" y="1584324"/>
            <a:ext cx="5556001" cy="971551"/>
          </a:xfrm>
        </p:spPr>
        <p:txBody>
          <a:bodyPr/>
          <a:lstStyle/>
          <a:p>
            <a:endParaRPr lang="en-AU" dirty="0"/>
          </a:p>
          <a:p>
            <a:r>
              <a:rPr lang="en-AU" sz="1800" dirty="0"/>
              <a:t>Peter Matthews, Chairperson, Portland District Health</a:t>
            </a:r>
          </a:p>
        </p:txBody>
      </p:sp>
    </p:spTree>
    <p:extLst>
      <p:ext uri="{BB962C8B-B14F-4D97-AF65-F5344CB8AC3E}">
        <p14:creationId xmlns:p14="http://schemas.microsoft.com/office/powerpoint/2010/main" val="1024202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794CB-C55B-1018-B79C-9ADC374C5AB3}"/>
              </a:ext>
            </a:extLst>
          </p:cNvPr>
          <p:cNvSpPr>
            <a:spLocks noGrp="1"/>
          </p:cNvSpPr>
          <p:nvPr>
            <p:ph type="title"/>
          </p:nvPr>
        </p:nvSpPr>
        <p:spPr/>
        <p:txBody>
          <a:bodyPr/>
          <a:lstStyle/>
          <a:p>
            <a:r>
              <a:rPr lang="en-AU" dirty="0"/>
              <a:t>The same but different…</a:t>
            </a:r>
          </a:p>
        </p:txBody>
      </p:sp>
      <p:sp>
        <p:nvSpPr>
          <p:cNvPr id="3" name="Content Placeholder 2">
            <a:extLst>
              <a:ext uri="{FF2B5EF4-FFF2-40B4-BE49-F238E27FC236}">
                <a16:creationId xmlns:a16="http://schemas.microsoft.com/office/drawing/2014/main" id="{5258F121-2BF6-7F5B-BBBE-D57904A0FDDC}"/>
              </a:ext>
            </a:extLst>
          </p:cNvPr>
          <p:cNvSpPr>
            <a:spLocks noGrp="1"/>
          </p:cNvSpPr>
          <p:nvPr>
            <p:ph idx="1"/>
          </p:nvPr>
        </p:nvSpPr>
        <p:spPr/>
        <p:txBody>
          <a:bodyPr/>
          <a:lstStyle/>
          <a:p>
            <a:pPr>
              <a:spcBef>
                <a:spcPts val="0"/>
              </a:spcBef>
            </a:pPr>
            <a:r>
              <a:rPr lang="en-AU" b="0" dirty="0"/>
              <a:t>The same - all health services, large or small:</a:t>
            </a:r>
          </a:p>
          <a:p>
            <a:pPr marL="342900" indent="-342900">
              <a:buFont typeface="Arial" panose="020B0604020202020204" pitchFamily="34" charset="0"/>
              <a:buChar char="•"/>
            </a:pPr>
            <a:r>
              <a:rPr lang="en-AU" b="0" dirty="0"/>
              <a:t>are part of the Victorian Government’s public health system.</a:t>
            </a:r>
          </a:p>
          <a:p>
            <a:pPr marL="342900" indent="-342900">
              <a:buFont typeface="Arial" panose="020B0604020202020204" pitchFamily="34" charset="0"/>
              <a:buChar char="•"/>
            </a:pPr>
            <a:r>
              <a:rPr lang="en-AU" b="0" dirty="0"/>
              <a:t>have the same obligations as set out in this forum regardless of their scale or demography or geography.</a:t>
            </a:r>
          </a:p>
          <a:p>
            <a:pPr marL="342900" indent="-342900">
              <a:buFont typeface="Arial" panose="020B0604020202020204" pitchFamily="34" charset="0"/>
              <a:buChar char="•"/>
            </a:pPr>
            <a:r>
              <a:rPr lang="en-AU" b="0" dirty="0"/>
              <a:t>have an obligation to community(s) however defined for their entity.</a:t>
            </a:r>
          </a:p>
          <a:p>
            <a:endParaRPr lang="en-AU" dirty="0"/>
          </a:p>
          <a:p>
            <a:endParaRPr lang="en-AU" dirty="0"/>
          </a:p>
        </p:txBody>
      </p:sp>
    </p:spTree>
    <p:extLst>
      <p:ext uri="{BB962C8B-B14F-4D97-AF65-F5344CB8AC3E}">
        <p14:creationId xmlns:p14="http://schemas.microsoft.com/office/powerpoint/2010/main" val="28063395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794CB-C55B-1018-B79C-9ADC374C5AB3}"/>
              </a:ext>
            </a:extLst>
          </p:cNvPr>
          <p:cNvSpPr>
            <a:spLocks noGrp="1"/>
          </p:cNvSpPr>
          <p:nvPr>
            <p:ph type="title"/>
          </p:nvPr>
        </p:nvSpPr>
        <p:spPr/>
        <p:txBody>
          <a:bodyPr/>
          <a:lstStyle/>
          <a:p>
            <a:r>
              <a:rPr lang="en-AU" dirty="0"/>
              <a:t>The same but different… continued</a:t>
            </a:r>
          </a:p>
        </p:txBody>
      </p:sp>
      <p:sp>
        <p:nvSpPr>
          <p:cNvPr id="3" name="Content Placeholder 2">
            <a:extLst>
              <a:ext uri="{FF2B5EF4-FFF2-40B4-BE49-F238E27FC236}">
                <a16:creationId xmlns:a16="http://schemas.microsoft.com/office/drawing/2014/main" id="{5258F121-2BF6-7F5B-BBBE-D57904A0FDDC}"/>
              </a:ext>
            </a:extLst>
          </p:cNvPr>
          <p:cNvSpPr>
            <a:spLocks noGrp="1"/>
          </p:cNvSpPr>
          <p:nvPr>
            <p:ph idx="1"/>
          </p:nvPr>
        </p:nvSpPr>
        <p:spPr>
          <a:xfrm>
            <a:off x="539750" y="1153478"/>
            <a:ext cx="8243888" cy="3641098"/>
          </a:xfrm>
        </p:spPr>
        <p:txBody>
          <a:bodyPr/>
          <a:lstStyle/>
          <a:p>
            <a:pPr>
              <a:spcBef>
                <a:spcPts val="0"/>
              </a:spcBef>
              <a:spcAft>
                <a:spcPts val="600"/>
              </a:spcAft>
            </a:pPr>
            <a:r>
              <a:rPr lang="en-AU" sz="1600" b="0" dirty="0"/>
              <a:t>The different:</a:t>
            </a:r>
          </a:p>
          <a:p>
            <a:pPr marL="342900" indent="-342900">
              <a:spcBef>
                <a:spcPts val="0"/>
              </a:spcBef>
              <a:spcAft>
                <a:spcPts val="600"/>
              </a:spcAft>
              <a:buFont typeface="Arial" panose="020B0604020202020204" pitchFamily="34" charset="0"/>
              <a:buChar char="•"/>
            </a:pPr>
            <a:r>
              <a:rPr lang="en-AU" sz="1600" b="0" dirty="0"/>
              <a:t>small rural services are closer to their communities - they can set the disposition of a community - fair, open, aimable, civil, affable.</a:t>
            </a:r>
          </a:p>
          <a:p>
            <a:pPr marL="342900" indent="-342900">
              <a:spcBef>
                <a:spcPts val="0"/>
              </a:spcBef>
              <a:spcAft>
                <a:spcPts val="600"/>
              </a:spcAft>
              <a:buFont typeface="Arial" panose="020B0604020202020204" pitchFamily="34" charset="0"/>
              <a:buChar char="•"/>
            </a:pPr>
            <a:r>
              <a:rPr lang="en-AU" sz="1600" b="0" dirty="0"/>
              <a:t>closeness may give greater understanding but also may heighten prejudices, embed mythologies, claim uniqueness - while closeness is helpful it is neither the primary nor only lens.</a:t>
            </a:r>
          </a:p>
          <a:p>
            <a:pPr marL="342900" indent="-342900">
              <a:spcBef>
                <a:spcPts val="0"/>
              </a:spcBef>
              <a:spcAft>
                <a:spcPts val="600"/>
              </a:spcAft>
              <a:buFont typeface="Arial" panose="020B0604020202020204" pitchFamily="34" charset="0"/>
              <a:buChar char="•"/>
            </a:pPr>
            <a:r>
              <a:rPr lang="en-AU" sz="1600" b="0" dirty="0"/>
              <a:t>it is 'our' service - local ownership is commendable but can be convenient justification for unusual behaviour; more correctly a rural health service is 'for' the community provided by the Victoria Public Health system.</a:t>
            </a:r>
          </a:p>
          <a:p>
            <a:pPr marL="342900" indent="-342900">
              <a:spcBef>
                <a:spcPts val="0"/>
              </a:spcBef>
              <a:spcAft>
                <a:spcPts val="600"/>
              </a:spcAft>
              <a:buFont typeface="Arial" panose="020B0604020202020204" pitchFamily="34" charset="0"/>
              <a:buChar char="•"/>
            </a:pPr>
            <a:r>
              <a:rPr lang="en-AU" sz="1600" b="0" dirty="0"/>
              <a:t>greater possibility of conflict of interest for board and executive ... beware.</a:t>
            </a:r>
          </a:p>
          <a:p>
            <a:pPr marL="342900" indent="-342900">
              <a:spcBef>
                <a:spcPts val="0"/>
              </a:spcBef>
              <a:spcAft>
                <a:spcPts val="600"/>
              </a:spcAft>
              <a:buFont typeface="Arial" panose="020B0604020202020204" pitchFamily="34" charset="0"/>
              <a:buChar char="•"/>
            </a:pPr>
            <a:r>
              <a:rPr lang="en-AU" sz="1600" b="0" dirty="0"/>
              <a:t>fewer staff, thus possibly less expertise ... work with your colleague entities - local, sub-regional, regional and metro - formal, informal, partnerships - all will assist if they can, if they are asked.</a:t>
            </a:r>
          </a:p>
          <a:p>
            <a:pPr>
              <a:spcBef>
                <a:spcPts val="0"/>
              </a:spcBef>
              <a:spcAft>
                <a:spcPts val="0"/>
              </a:spcAft>
            </a:pPr>
            <a:endParaRPr lang="en-AU" sz="2000" b="0" dirty="0"/>
          </a:p>
          <a:p>
            <a:pPr>
              <a:spcBef>
                <a:spcPts val="0"/>
              </a:spcBef>
              <a:spcAft>
                <a:spcPts val="0"/>
              </a:spcAft>
            </a:pPr>
            <a:endParaRPr lang="en-AU" sz="2000" b="0" dirty="0"/>
          </a:p>
        </p:txBody>
      </p:sp>
    </p:spTree>
    <p:extLst>
      <p:ext uri="{BB962C8B-B14F-4D97-AF65-F5344CB8AC3E}">
        <p14:creationId xmlns:p14="http://schemas.microsoft.com/office/powerpoint/2010/main" val="19500189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999" y="815974"/>
            <a:ext cx="6803775" cy="971551"/>
          </a:xfrm>
        </p:spPr>
        <p:txBody>
          <a:bodyPr/>
          <a:lstStyle/>
          <a:p>
            <a:br>
              <a:rPr lang="en-US" dirty="0"/>
            </a:br>
            <a:r>
              <a:rPr lang="en-US" dirty="0"/>
              <a:t>Thank you!</a:t>
            </a:r>
          </a:p>
        </p:txBody>
      </p:sp>
      <p:sp>
        <p:nvSpPr>
          <p:cNvPr id="4" name="Subtitle 3">
            <a:extLst>
              <a:ext uri="{FF2B5EF4-FFF2-40B4-BE49-F238E27FC236}">
                <a16:creationId xmlns:a16="http://schemas.microsoft.com/office/drawing/2014/main" id="{0578BAB2-551F-4D23-93BB-9B002E1DB8D2}"/>
              </a:ext>
            </a:extLst>
          </p:cNvPr>
          <p:cNvSpPr>
            <a:spLocks noGrp="1"/>
          </p:cNvSpPr>
          <p:nvPr>
            <p:ph type="subTitle" idx="1"/>
          </p:nvPr>
        </p:nvSpPr>
        <p:spPr>
          <a:xfrm>
            <a:off x="539998" y="1584324"/>
            <a:ext cx="5556001" cy="971551"/>
          </a:xfrm>
        </p:spPr>
        <p:txBody>
          <a:bodyPr/>
          <a:lstStyle/>
          <a:p>
            <a:endParaRPr lang="en-AU" dirty="0"/>
          </a:p>
          <a:p>
            <a:r>
              <a:rPr lang="en-AU" sz="1800" dirty="0"/>
              <a:t>Peter Matthews, Chairperson, Portland District Health</a:t>
            </a:r>
          </a:p>
        </p:txBody>
      </p:sp>
    </p:spTree>
    <p:extLst>
      <p:ext uri="{BB962C8B-B14F-4D97-AF65-F5344CB8AC3E}">
        <p14:creationId xmlns:p14="http://schemas.microsoft.com/office/powerpoint/2010/main" val="2523903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6BAF8-CCDA-4759-81C8-5A8B60B3C77C}"/>
              </a:ext>
            </a:extLst>
          </p:cNvPr>
          <p:cNvSpPr>
            <a:spLocks noGrp="1"/>
          </p:cNvSpPr>
          <p:nvPr>
            <p:ph type="title"/>
          </p:nvPr>
        </p:nvSpPr>
        <p:spPr/>
        <p:txBody>
          <a:bodyPr/>
          <a:lstStyle/>
          <a:p>
            <a:r>
              <a:rPr lang="en-AU"/>
              <a:t>Resources</a:t>
            </a:r>
          </a:p>
        </p:txBody>
      </p:sp>
      <p:sp>
        <p:nvSpPr>
          <p:cNvPr id="3" name="Content Placeholder 2">
            <a:extLst>
              <a:ext uri="{FF2B5EF4-FFF2-40B4-BE49-F238E27FC236}">
                <a16:creationId xmlns:a16="http://schemas.microsoft.com/office/drawing/2014/main" id="{CCC73C62-AB17-46E9-8E76-2F327A256833}"/>
              </a:ext>
            </a:extLst>
          </p:cNvPr>
          <p:cNvSpPr>
            <a:spLocks noGrp="1"/>
          </p:cNvSpPr>
          <p:nvPr>
            <p:ph idx="1"/>
          </p:nvPr>
        </p:nvSpPr>
        <p:spPr>
          <a:xfrm>
            <a:off x="539751" y="1214438"/>
            <a:ext cx="8243888" cy="3929062"/>
          </a:xfrm>
        </p:spPr>
        <p:txBody>
          <a:bodyPr/>
          <a:lstStyle/>
          <a:p>
            <a:pPr defTabSz="342900">
              <a:spcBef>
                <a:spcPts val="600"/>
              </a:spcBef>
              <a:spcAft>
                <a:spcPts val="600"/>
              </a:spcAft>
              <a:defRPr/>
            </a:pPr>
            <a:r>
              <a:rPr lang="en-AU" sz="1800" dirty="0">
                <a:effectLst/>
                <a:ea typeface="Arial" panose="020B0604020202020204" pitchFamily="34" charset="0"/>
              </a:rPr>
              <a:t>Victorian Public Sector Commission: </a:t>
            </a:r>
            <a:r>
              <a:rPr lang="en-AU" sz="1800" b="0" u="sng" dirty="0">
                <a:solidFill>
                  <a:srgbClr val="0563C1"/>
                </a:solidFill>
                <a:effectLst/>
                <a:ea typeface="Arial" panose="020B0604020202020204" pitchFamily="34" charset="0"/>
                <a:hlinkClick r:id="rId3"/>
              </a:rPr>
              <a:t>https://www.boards.vic.gov.au/risk</a:t>
            </a:r>
            <a:endParaRPr kumimoji="0" lang="en-AU" sz="1800" b="1" i="0" u="none" strike="noStrike" kern="1200" cap="none" spc="0" normalizeH="0" baseline="0" noProof="0" dirty="0">
              <a:ln>
                <a:noFill/>
              </a:ln>
              <a:solidFill>
                <a:srgbClr val="201547"/>
              </a:solidFill>
              <a:effectLst/>
              <a:uLnTx/>
              <a:uFillTx/>
              <a:ea typeface="ＭＳ Ｐゴシック" charset="0"/>
            </a:endParaRPr>
          </a:p>
          <a:p>
            <a:pPr marL="0" marR="0" lvl="0" indent="0" algn="l" defTabSz="342900" rtl="0" eaLnBrk="1" fontAlgn="base" latinLnBrk="0" hangingPunct="1">
              <a:lnSpc>
                <a:spcPct val="110000"/>
              </a:lnSpc>
              <a:spcBef>
                <a:spcPts val="600"/>
              </a:spcBef>
              <a:spcAft>
                <a:spcPts val="600"/>
              </a:spcAft>
              <a:buClrTx/>
              <a:buSzTx/>
              <a:buFontTx/>
              <a:buNone/>
              <a:tabLst/>
              <a:defRPr/>
            </a:pPr>
            <a:r>
              <a:rPr kumimoji="0" lang="en-AU" sz="1800" b="1" i="0" u="none" strike="noStrike" kern="1200" cap="none" spc="0" normalizeH="0" baseline="0" noProof="0" dirty="0">
                <a:ln>
                  <a:noFill/>
                </a:ln>
                <a:solidFill>
                  <a:srgbClr val="201547"/>
                </a:solidFill>
                <a:effectLst/>
                <a:uLnTx/>
                <a:uFillTx/>
                <a:ea typeface="ＭＳ Ｐゴシック" charset="0"/>
              </a:rPr>
              <a:t>The Directors’ Toolkit: </a:t>
            </a:r>
            <a:r>
              <a:rPr kumimoji="0" lang="en-AU" sz="1800" b="0" i="0" u="none" strike="noStrike" kern="1200" cap="none" spc="0" normalizeH="0" baseline="0" noProof="0" dirty="0">
                <a:ln>
                  <a:noFill/>
                </a:ln>
                <a:solidFill>
                  <a:srgbClr val="201547"/>
                </a:solidFill>
                <a:effectLst/>
                <a:uLnTx/>
                <a:uFillTx/>
                <a:ea typeface="ＭＳ Ｐゴシック" charset="0"/>
                <a:hlinkClick r:id="rId4"/>
              </a:rPr>
              <a:t>https://www.health.vic.gov.au/boards-and-governance/directors-toolkit</a:t>
            </a:r>
            <a:endParaRPr kumimoji="0" lang="en-AU" sz="1800" b="0" i="0" u="none" strike="noStrike" kern="1200" cap="none" spc="0" normalizeH="0" baseline="0" noProof="0" dirty="0">
              <a:ln>
                <a:noFill/>
              </a:ln>
              <a:solidFill>
                <a:srgbClr val="201547"/>
              </a:solidFill>
              <a:effectLst/>
              <a:uLnTx/>
              <a:uFillTx/>
              <a:ea typeface="ＭＳ Ｐゴシック" charset="0"/>
            </a:endParaRPr>
          </a:p>
          <a:p>
            <a:pPr marL="0" marR="0" lvl="0" indent="0" algn="l" defTabSz="342900" rtl="0" eaLnBrk="1" fontAlgn="base" latinLnBrk="0" hangingPunct="1">
              <a:lnSpc>
                <a:spcPct val="110000"/>
              </a:lnSpc>
              <a:spcBef>
                <a:spcPts val="600"/>
              </a:spcBef>
              <a:spcAft>
                <a:spcPts val="600"/>
              </a:spcAft>
              <a:buClrTx/>
              <a:buSzTx/>
              <a:buFontTx/>
              <a:buNone/>
              <a:tabLst/>
              <a:defRPr/>
            </a:pPr>
            <a:r>
              <a:rPr lang="en-AU" sz="1800" dirty="0"/>
              <a:t>Funding, Accountability and Monitoring</a:t>
            </a:r>
            <a:r>
              <a:rPr lang="en-AU" sz="1800" b="0" dirty="0"/>
              <a:t>: </a:t>
            </a:r>
          </a:p>
          <a:p>
            <a:pPr defTabSz="342900">
              <a:spcBef>
                <a:spcPts val="600"/>
              </a:spcBef>
              <a:spcAft>
                <a:spcPts val="600"/>
              </a:spcAft>
              <a:defRPr/>
            </a:pPr>
            <a:r>
              <a:rPr lang="en-AU" sz="1800" b="0" u="sng" dirty="0">
                <a:solidFill>
                  <a:srgbClr val="0563C1"/>
                </a:solidFill>
                <a:effectLst/>
                <a:ea typeface="Times New Roman" panose="02020603050405020304" pitchFamily="18" charset="0"/>
                <a:hlinkClick r:id="rId5"/>
              </a:rPr>
              <a:t>https://www.health.vic.gov.au/hospitals-and-health-services/funding-performance-and-accountability</a:t>
            </a:r>
            <a:endParaRPr lang="en-AU" sz="1800" b="0" dirty="0"/>
          </a:p>
          <a:p>
            <a:pPr marL="0" marR="0" lvl="0" indent="0" algn="l" defTabSz="342900" rtl="0" eaLnBrk="1" fontAlgn="base" latinLnBrk="0" hangingPunct="1">
              <a:lnSpc>
                <a:spcPct val="110000"/>
              </a:lnSpc>
              <a:spcBef>
                <a:spcPts val="600"/>
              </a:spcBef>
              <a:spcAft>
                <a:spcPts val="600"/>
              </a:spcAft>
              <a:buClrTx/>
              <a:buSzTx/>
              <a:buFontTx/>
              <a:buNone/>
              <a:tabLst/>
              <a:defRPr/>
            </a:pPr>
            <a:r>
              <a:rPr lang="en-AU" sz="1800" dirty="0"/>
              <a:t>Integrity Governance Framework</a:t>
            </a:r>
            <a:r>
              <a:rPr lang="en-AU" sz="1800" b="0" dirty="0"/>
              <a:t>: </a:t>
            </a:r>
            <a:r>
              <a:rPr lang="en-AU" sz="1800" b="0" dirty="0">
                <a:hlinkClick r:id="rId6"/>
              </a:rPr>
              <a:t>https://www.health.vic.gov.au/publications/integrity-governance-framework-and-assessment-tool-resources</a:t>
            </a:r>
            <a:endParaRPr lang="en-AU" sz="1800" b="0" dirty="0"/>
          </a:p>
          <a:p>
            <a:pPr defTabSz="342900">
              <a:spcBef>
                <a:spcPts val="600"/>
              </a:spcBef>
              <a:spcAft>
                <a:spcPts val="600"/>
              </a:spcAft>
              <a:defRPr/>
            </a:pPr>
            <a:r>
              <a:rPr lang="en-AU" sz="1800" dirty="0"/>
              <a:t>VMIA</a:t>
            </a:r>
            <a:r>
              <a:rPr lang="en-AU" sz="1800" dirty="0">
                <a:solidFill>
                  <a:srgbClr val="2A2736"/>
                </a:solidFill>
              </a:rPr>
              <a:t> Training Resources </a:t>
            </a:r>
            <a:r>
              <a:rPr lang="en-AU" sz="1800" b="0" dirty="0">
                <a:solidFill>
                  <a:srgbClr val="2A2736"/>
                </a:solidFill>
                <a:effectLst/>
                <a:ea typeface="Times New Roman" panose="02020603050405020304" pitchFamily="18" charset="0"/>
                <a:hlinkClick r:id="rId7"/>
              </a:rPr>
              <a:t>https://www.vmia.vic.gov.au/training/our-offerings</a:t>
            </a:r>
            <a:endParaRPr lang="en-AU" sz="1800" b="0" dirty="0">
              <a:solidFill>
                <a:srgbClr val="2A2736"/>
              </a:solidFill>
              <a:effectLst/>
              <a:ea typeface="Times New Roman" panose="02020603050405020304" pitchFamily="18" charset="0"/>
            </a:endParaRPr>
          </a:p>
          <a:p>
            <a:pPr defTabSz="342900">
              <a:spcBef>
                <a:spcPts val="600"/>
              </a:spcBef>
              <a:spcAft>
                <a:spcPts val="600"/>
              </a:spcAft>
              <a:defRPr/>
            </a:pPr>
            <a:endParaRPr lang="en-AU" sz="1800" b="0" dirty="0"/>
          </a:p>
          <a:p>
            <a:pPr marL="0" marR="0" lvl="0" indent="0" algn="l" defTabSz="342900" rtl="0" eaLnBrk="1" fontAlgn="base" latinLnBrk="0" hangingPunct="1">
              <a:lnSpc>
                <a:spcPct val="110000"/>
              </a:lnSpc>
              <a:spcBef>
                <a:spcPts val="600"/>
              </a:spcBef>
              <a:spcAft>
                <a:spcPts val="600"/>
              </a:spcAft>
              <a:buClrTx/>
              <a:buSzTx/>
              <a:buFontTx/>
              <a:buNone/>
              <a:tabLst/>
              <a:defRPr/>
            </a:pPr>
            <a:endParaRPr lang="en-AU" dirty="0"/>
          </a:p>
        </p:txBody>
      </p:sp>
    </p:spTree>
    <p:extLst>
      <p:ext uri="{BB962C8B-B14F-4D97-AF65-F5344CB8AC3E}">
        <p14:creationId xmlns:p14="http://schemas.microsoft.com/office/powerpoint/2010/main" val="40562461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6BAF8-CCDA-4759-81C8-5A8B60B3C77C}"/>
              </a:ext>
            </a:extLst>
          </p:cNvPr>
          <p:cNvSpPr>
            <a:spLocks noGrp="1"/>
          </p:cNvSpPr>
          <p:nvPr>
            <p:ph type="title"/>
          </p:nvPr>
        </p:nvSpPr>
        <p:spPr/>
        <p:txBody>
          <a:bodyPr/>
          <a:lstStyle/>
          <a:p>
            <a:r>
              <a:rPr lang="en-AU" dirty="0"/>
              <a:t>Aged Care Resources</a:t>
            </a:r>
          </a:p>
        </p:txBody>
      </p:sp>
      <p:sp>
        <p:nvSpPr>
          <p:cNvPr id="3" name="Content Placeholder 2">
            <a:extLst>
              <a:ext uri="{FF2B5EF4-FFF2-40B4-BE49-F238E27FC236}">
                <a16:creationId xmlns:a16="http://schemas.microsoft.com/office/drawing/2014/main" id="{CCC73C62-AB17-46E9-8E76-2F327A256833}"/>
              </a:ext>
            </a:extLst>
          </p:cNvPr>
          <p:cNvSpPr>
            <a:spLocks noGrp="1"/>
          </p:cNvSpPr>
          <p:nvPr>
            <p:ph idx="1"/>
          </p:nvPr>
        </p:nvSpPr>
        <p:spPr>
          <a:xfrm>
            <a:off x="539751" y="1214438"/>
            <a:ext cx="8243888" cy="3929062"/>
          </a:xfrm>
        </p:spPr>
        <p:txBody>
          <a:bodyPr/>
          <a:lstStyle/>
          <a:p>
            <a:pPr lvl="0"/>
            <a:endParaRPr lang="en-AU" sz="1800" dirty="0">
              <a:latin typeface="+mj-lt"/>
            </a:endParaRPr>
          </a:p>
          <a:p>
            <a:pPr lvl="0">
              <a:lnSpc>
                <a:spcPct val="0"/>
              </a:lnSpc>
              <a:spcBef>
                <a:spcPts val="0"/>
              </a:spcBef>
            </a:pPr>
            <a:r>
              <a:rPr lang="en-AU" sz="1800" dirty="0">
                <a:latin typeface="+mj-lt"/>
              </a:rPr>
              <a:t>Funding for residential aged care (subsidies and supplements):</a:t>
            </a:r>
          </a:p>
          <a:p>
            <a:pPr lvl="0">
              <a:lnSpc>
                <a:spcPct val="100000"/>
              </a:lnSpc>
              <a:spcBef>
                <a:spcPts val="0"/>
              </a:spcBef>
            </a:pPr>
            <a:r>
              <a:rPr lang="en-AU" sz="1800" dirty="0">
                <a:latin typeface="+mj-lt"/>
              </a:rPr>
              <a:t> </a:t>
            </a:r>
            <a:r>
              <a:rPr lang="en-AU" sz="1800" b="0" u="sng" dirty="0">
                <a:solidFill>
                  <a:srgbClr val="0563C1"/>
                </a:solidFill>
                <a:effectLst/>
                <a:latin typeface="+mj-lt"/>
                <a:ea typeface="Times New Roman" panose="02020603050405020304" pitchFamily="18" charset="0"/>
                <a:hlinkClick r:id="rId3"/>
              </a:rPr>
              <a:t>https://www.health.gov.au/our-work/residential-aged-care/funding</a:t>
            </a:r>
            <a:endParaRPr lang="en-AU" sz="1800" b="0" dirty="0">
              <a:effectLst/>
              <a:latin typeface="+mj-lt"/>
              <a:ea typeface="Calibri" panose="020F0502020204030204" pitchFamily="34" charset="0"/>
            </a:endParaRPr>
          </a:p>
          <a:p>
            <a:pPr lvl="0"/>
            <a:r>
              <a:rPr lang="en-AU" sz="1800" dirty="0">
                <a:latin typeface="+mj-lt"/>
              </a:rPr>
              <a:t>Funding for aged care service providers:</a:t>
            </a:r>
          </a:p>
          <a:p>
            <a:pPr lvl="0">
              <a:lnSpc>
                <a:spcPct val="100000"/>
              </a:lnSpc>
              <a:spcBef>
                <a:spcPts val="0"/>
              </a:spcBef>
            </a:pPr>
            <a:r>
              <a:rPr lang="en-AU" sz="1800" dirty="0">
                <a:latin typeface="+mj-lt"/>
              </a:rPr>
              <a:t> </a:t>
            </a:r>
            <a:r>
              <a:rPr lang="en-AU" sz="1800" b="0" u="sng" dirty="0">
                <a:solidFill>
                  <a:srgbClr val="0563C1"/>
                </a:solidFill>
                <a:effectLst/>
                <a:latin typeface="+mj-lt"/>
                <a:ea typeface="Times New Roman" panose="02020603050405020304" pitchFamily="18" charset="0"/>
                <a:hlinkClick r:id="rId4"/>
              </a:rPr>
              <a:t>https://www.health.gov.au/topics/aged-care/providing-aged-care-services/funding-for-aged-care-service-providers</a:t>
            </a:r>
            <a:endParaRPr lang="en-AU" sz="1800" b="0" dirty="0">
              <a:effectLst/>
              <a:latin typeface="+mj-lt"/>
              <a:ea typeface="Calibri" panose="020F0502020204030204" pitchFamily="34" charset="0"/>
            </a:endParaRPr>
          </a:p>
          <a:p>
            <a:pPr lvl="0"/>
            <a:r>
              <a:rPr lang="en-AU" sz="1800" dirty="0">
                <a:latin typeface="+mj-lt"/>
              </a:rPr>
              <a:t>Australian National Aged Care Classification (AN-ACC) funding model:   </a:t>
            </a:r>
          </a:p>
          <a:p>
            <a:pPr lvl="0">
              <a:lnSpc>
                <a:spcPct val="100000"/>
              </a:lnSpc>
              <a:spcBef>
                <a:spcPts val="0"/>
              </a:spcBef>
            </a:pPr>
            <a:r>
              <a:rPr lang="en-AU" sz="1800" b="0" u="sng" dirty="0">
                <a:solidFill>
                  <a:srgbClr val="0563C1"/>
                </a:solidFill>
                <a:effectLst/>
                <a:latin typeface="+mj-lt"/>
                <a:ea typeface="Times New Roman" panose="02020603050405020304" pitchFamily="18" charset="0"/>
                <a:hlinkClick r:id="rId5"/>
              </a:rPr>
              <a:t>https://www.health.gov.au/our-work/AN-ACC</a:t>
            </a:r>
            <a:endParaRPr lang="en-AU" sz="1800" b="0" dirty="0">
              <a:latin typeface="+mj-lt"/>
            </a:endParaRPr>
          </a:p>
          <a:p>
            <a:pPr marL="0" marR="0" lvl="0" indent="0" algn="l" defTabSz="342900" rtl="0" eaLnBrk="1" fontAlgn="base" latinLnBrk="0" hangingPunct="1">
              <a:lnSpc>
                <a:spcPct val="110000"/>
              </a:lnSpc>
              <a:spcBef>
                <a:spcPts val="600"/>
              </a:spcBef>
              <a:spcAft>
                <a:spcPts val="600"/>
              </a:spcAft>
              <a:buClrTx/>
              <a:buSzTx/>
              <a:buFontTx/>
              <a:buNone/>
              <a:tabLst/>
              <a:defRPr/>
            </a:pPr>
            <a:endParaRPr lang="en-AU" dirty="0"/>
          </a:p>
        </p:txBody>
      </p:sp>
    </p:spTree>
    <p:extLst>
      <p:ext uri="{BB962C8B-B14F-4D97-AF65-F5344CB8AC3E}">
        <p14:creationId xmlns:p14="http://schemas.microsoft.com/office/powerpoint/2010/main" val="35443926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dirty="0"/>
              <a:t>Accessibility statement and publisher information</a:t>
            </a:r>
          </a:p>
        </p:txBody>
      </p:sp>
      <p:sp>
        <p:nvSpPr>
          <p:cNvPr id="3" name="Content Placeholder 2"/>
          <p:cNvSpPr>
            <a:spLocks noGrp="1"/>
          </p:cNvSpPr>
          <p:nvPr>
            <p:ph idx="1"/>
          </p:nvPr>
        </p:nvSpPr>
        <p:spPr>
          <a:xfrm>
            <a:off x="224146" y="1214438"/>
            <a:ext cx="8689314" cy="3641098"/>
          </a:xfrm>
        </p:spPr>
        <p:txBody>
          <a:bodyPr/>
          <a:lstStyle/>
          <a:p>
            <a:pPr lvl="1"/>
            <a:r>
              <a:rPr lang="en-AU" sz="1200" dirty="0">
                <a:ea typeface="ＭＳ Ｐゴシック"/>
              </a:rPr>
              <a:t>To receive this presentation in another format, email </a:t>
            </a:r>
            <a:r>
              <a:rPr lang="en-AU" sz="1200" dirty="0">
                <a:ea typeface="ＭＳ Ｐゴシック"/>
                <a:hlinkClick r:id="rId3"/>
              </a:rPr>
              <a:t>Health Service Governance</a:t>
            </a:r>
            <a:r>
              <a:rPr lang="en-AU" sz="1200" dirty="0">
                <a:ea typeface="ＭＳ Ｐゴシック"/>
              </a:rPr>
              <a:t>  &lt;</a:t>
            </a:r>
            <a:r>
              <a:rPr lang="en-AU" sz="1200" dirty="0">
                <a:ea typeface="+mn-lt"/>
                <a:cs typeface="+mn-lt"/>
              </a:rPr>
              <a:t>healthservicegovernance@health.vic.gov.au</a:t>
            </a:r>
            <a:r>
              <a:rPr lang="en-AU" sz="1200" dirty="0">
                <a:ea typeface="ＭＳ Ｐゴシック"/>
              </a:rPr>
              <a:t>&gt;.</a:t>
            </a:r>
          </a:p>
          <a:p>
            <a:pPr lvl="1"/>
            <a:r>
              <a:rPr lang="en-AU" sz="1200" dirty="0">
                <a:ea typeface="ＭＳ Ｐゴシック"/>
              </a:rPr>
              <a:t>Authorised and published by the Victorian Government, 1 Treasury Place, Melbourne.</a:t>
            </a:r>
            <a:endParaRPr lang="en-AU" sz="1200" dirty="0">
              <a:ea typeface="ＭＳ Ｐゴシック"/>
              <a:cs typeface="Arial"/>
            </a:endParaRPr>
          </a:p>
          <a:p>
            <a:pPr lvl="1"/>
            <a:r>
              <a:rPr lang="en-AU" sz="1200" dirty="0">
                <a:ea typeface="ＭＳ Ｐゴシック"/>
              </a:rPr>
              <a:t>© State of Victoria, Australia, Department of Health</a:t>
            </a:r>
            <a:r>
              <a:rPr lang="en-AU" sz="1200" dirty="0">
                <a:solidFill>
                  <a:srgbClr val="201547"/>
                </a:solidFill>
                <a:ea typeface="ＭＳ Ｐゴシック"/>
              </a:rPr>
              <a:t>, September 2023.</a:t>
            </a:r>
            <a:endParaRPr lang="en-AU" sz="1200" dirty="0">
              <a:solidFill>
                <a:srgbClr val="201547"/>
              </a:solidFill>
              <a:ea typeface="ＭＳ Ｐゴシック"/>
              <a:cs typeface="Arial"/>
            </a:endParaRPr>
          </a:p>
          <a:p>
            <a:pPr lvl="1"/>
            <a:r>
              <a:rPr lang="en-AU" sz="1200" dirty="0">
                <a:ea typeface="ＭＳ Ｐゴシック"/>
              </a:rPr>
              <a:t>Except where otherwise indicated, the images in this presentation show models and illustrative settings only, and do not necessarily depict actual services, facilities or recipients of services. </a:t>
            </a:r>
            <a:endParaRPr lang="en-AU" sz="1200" dirty="0">
              <a:ea typeface="ＭＳ Ｐゴシック"/>
              <a:cs typeface="Arial"/>
            </a:endParaRPr>
          </a:p>
          <a:p>
            <a:pPr lvl="1"/>
            <a:r>
              <a:rPr lang="en-AU" sz="1200" dirty="0">
                <a:ea typeface="ＭＳ Ｐゴシック"/>
              </a:rPr>
              <a:t>Available at </a:t>
            </a:r>
            <a:r>
              <a:rPr lang="en-AU" sz="1200" dirty="0">
                <a:solidFill>
                  <a:srgbClr val="87189D"/>
                </a:solidFill>
                <a:ea typeface="ＭＳ Ｐゴシック"/>
                <a:hlinkClick r:id="rId4"/>
              </a:rPr>
              <a:t>Information and education for health service boards</a:t>
            </a:r>
            <a:r>
              <a:rPr lang="en-AU" sz="1200" dirty="0">
                <a:solidFill>
                  <a:srgbClr val="87189D"/>
                </a:solidFill>
                <a:ea typeface="ＭＳ Ｐゴシック"/>
              </a:rPr>
              <a:t> </a:t>
            </a:r>
            <a:r>
              <a:rPr lang="en-AU" sz="1200" dirty="0">
                <a:ea typeface="ＭＳ Ｐゴシック"/>
              </a:rPr>
              <a:t>&lt;</a:t>
            </a:r>
            <a:r>
              <a:rPr lang="en-AU" sz="1200" dirty="0">
                <a:ea typeface="+mn-lt"/>
                <a:cs typeface="+mn-lt"/>
              </a:rPr>
              <a:t>https://www.health.vic.gov.au/share_link/5c310551-7faf-4489-bca8-dbc0f678fe60/12699</a:t>
            </a:r>
            <a:r>
              <a:rPr lang="en-AU" sz="1200" dirty="0">
                <a:ea typeface="ＭＳ Ｐゴシック"/>
              </a:rPr>
              <a:t>&gt;</a:t>
            </a:r>
            <a:endParaRPr lang="en-AU" sz="1200" dirty="0">
              <a:ea typeface="ＭＳ Ｐゴシック"/>
              <a:cs typeface="Arial"/>
            </a:endParaRPr>
          </a:p>
        </p:txBody>
      </p:sp>
    </p:spTree>
    <p:extLst>
      <p:ext uri="{BB962C8B-B14F-4D97-AF65-F5344CB8AC3E}">
        <p14:creationId xmlns:p14="http://schemas.microsoft.com/office/powerpoint/2010/main" val="326144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801E4-369B-4C6E-8675-34F696E29396}"/>
              </a:ext>
            </a:extLst>
          </p:cNvPr>
          <p:cNvSpPr>
            <a:spLocks noGrp="1"/>
          </p:cNvSpPr>
          <p:nvPr>
            <p:ph type="ctrTitle"/>
          </p:nvPr>
        </p:nvSpPr>
        <p:spPr/>
        <p:txBody>
          <a:bodyPr/>
          <a:lstStyle/>
          <a:p>
            <a:r>
              <a:rPr lang="en-AU"/>
              <a:t>Funding and Accountability</a:t>
            </a:r>
            <a:br>
              <a:rPr lang="en-AU"/>
            </a:br>
            <a:endParaRPr lang="en-AU"/>
          </a:p>
        </p:txBody>
      </p:sp>
      <p:sp>
        <p:nvSpPr>
          <p:cNvPr id="3" name="Subtitle 2">
            <a:extLst>
              <a:ext uri="{FF2B5EF4-FFF2-40B4-BE49-F238E27FC236}">
                <a16:creationId xmlns:a16="http://schemas.microsoft.com/office/drawing/2014/main" id="{F0892C42-4BE9-4C03-8CCC-8CAF617B1DD5}"/>
              </a:ext>
            </a:extLst>
          </p:cNvPr>
          <p:cNvSpPr>
            <a:spLocks noGrp="1"/>
          </p:cNvSpPr>
          <p:nvPr>
            <p:ph type="subTitle" idx="1"/>
          </p:nvPr>
        </p:nvSpPr>
        <p:spPr>
          <a:xfrm>
            <a:off x="539999" y="1863725"/>
            <a:ext cx="6490529" cy="971551"/>
          </a:xfrm>
        </p:spPr>
        <p:txBody>
          <a:bodyPr/>
          <a:lstStyle/>
          <a:p>
            <a:r>
              <a:rPr lang="en-US" altLang="en-US" sz="1800">
                <a:ea typeface="ＭＳ Ｐゴシック" pitchFamily="34" charset="-128"/>
              </a:rPr>
              <a:t>Richard Bolitho</a:t>
            </a:r>
            <a:r>
              <a:rPr lang="en-US" altLang="en-US" sz="1800" b="0">
                <a:ea typeface="ＭＳ Ｐゴシック" pitchFamily="34" charset="-128"/>
              </a:rPr>
              <a:t>, Executive Director, Financing and Investment</a:t>
            </a:r>
            <a:r>
              <a:rPr lang="en-AU" sz="1800" b="0">
                <a:ea typeface="ＭＳ Ｐゴシック" pitchFamily="34" charset="-128"/>
              </a:rPr>
              <a:t>, </a:t>
            </a:r>
            <a:r>
              <a:rPr lang="en-AU" sz="1800">
                <a:ea typeface="ＭＳ Ｐゴシック" pitchFamily="34" charset="-128"/>
              </a:rPr>
              <a:t>Department of Health</a:t>
            </a:r>
          </a:p>
        </p:txBody>
      </p:sp>
    </p:spTree>
    <p:extLst>
      <p:ext uri="{BB962C8B-B14F-4D97-AF65-F5344CB8AC3E}">
        <p14:creationId xmlns:p14="http://schemas.microsoft.com/office/powerpoint/2010/main" val="6145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CEC8-1F25-4233-8878-5DA6D108243D}"/>
              </a:ext>
            </a:extLst>
          </p:cNvPr>
          <p:cNvSpPr>
            <a:spLocks noGrp="1"/>
          </p:cNvSpPr>
          <p:nvPr>
            <p:ph type="title"/>
          </p:nvPr>
        </p:nvSpPr>
        <p:spPr/>
        <p:txBody>
          <a:bodyPr/>
          <a:lstStyle/>
          <a:p>
            <a:r>
              <a:rPr lang="en-AU"/>
              <a:t>Accountability framework</a:t>
            </a:r>
          </a:p>
        </p:txBody>
      </p:sp>
      <p:sp>
        <p:nvSpPr>
          <p:cNvPr id="3" name="Content Placeholder 2">
            <a:extLst>
              <a:ext uri="{FF2B5EF4-FFF2-40B4-BE49-F238E27FC236}">
                <a16:creationId xmlns:a16="http://schemas.microsoft.com/office/drawing/2014/main" id="{306A11E5-1F9F-4F8C-9223-25B8C162C1FF}"/>
              </a:ext>
            </a:extLst>
          </p:cNvPr>
          <p:cNvSpPr>
            <a:spLocks noGrp="1"/>
          </p:cNvSpPr>
          <p:nvPr>
            <p:ph idx="1"/>
          </p:nvPr>
        </p:nvSpPr>
        <p:spPr>
          <a:xfrm>
            <a:off x="539749" y="1214438"/>
            <a:ext cx="6667167" cy="3641098"/>
          </a:xfrm>
        </p:spPr>
        <p:txBody>
          <a:bodyPr/>
          <a:lstStyle/>
          <a:p>
            <a:r>
              <a:rPr lang="en-AU" sz="1600"/>
              <a:t>What services is my entity required to deliver?</a:t>
            </a:r>
          </a:p>
          <a:p>
            <a:pPr lvl="1"/>
            <a:r>
              <a:rPr lang="en-AU" sz="1600"/>
              <a:t>Statement of Priorities (SoP)</a:t>
            </a:r>
          </a:p>
          <a:p>
            <a:pPr lvl="1"/>
            <a:r>
              <a:rPr lang="en-AU" sz="1600"/>
              <a:t>Tripartite Agreement (for multi-purpose services)</a:t>
            </a:r>
          </a:p>
          <a:p>
            <a:pPr lvl="1"/>
            <a:r>
              <a:rPr lang="en-AU" sz="1600"/>
              <a:t>Specific grants </a:t>
            </a:r>
          </a:p>
          <a:p>
            <a:pPr lvl="1"/>
            <a:endParaRPr lang="en-AU" sz="1200"/>
          </a:p>
          <a:p>
            <a:r>
              <a:rPr lang="en-AU" sz="1600"/>
              <a:t>How much will the service be funded and what are the conditions?</a:t>
            </a:r>
          </a:p>
          <a:p>
            <a:pPr lvl="1"/>
            <a:r>
              <a:rPr lang="en-AU" sz="1600"/>
              <a:t>Performance and Funding Guidelines (PFG)</a:t>
            </a:r>
          </a:p>
          <a:p>
            <a:pPr lvl="1"/>
            <a:endParaRPr lang="en-AU" sz="1200"/>
          </a:p>
          <a:p>
            <a:pPr lvl="1">
              <a:spcBef>
                <a:spcPts val="800"/>
              </a:spcBef>
            </a:pPr>
            <a:r>
              <a:rPr lang="en-AU" sz="1600" b="1">
                <a:solidFill>
                  <a:srgbClr val="201547"/>
                </a:solidFill>
                <a:cs typeface="ＭＳ Ｐゴシック" charset="0"/>
              </a:rPr>
              <a:t>How will the department monitor my performance?</a:t>
            </a:r>
          </a:p>
          <a:p>
            <a:pPr lvl="1"/>
            <a:r>
              <a:rPr lang="en-AU" sz="1600"/>
              <a:t>Performance Monitoring Framework (PMF)</a:t>
            </a:r>
          </a:p>
          <a:p>
            <a:endParaRPr lang="en-AU"/>
          </a:p>
        </p:txBody>
      </p:sp>
    </p:spTree>
    <p:extLst>
      <p:ext uri="{BB962C8B-B14F-4D97-AF65-F5344CB8AC3E}">
        <p14:creationId xmlns:p14="http://schemas.microsoft.com/office/powerpoint/2010/main" val="171997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DEB9C-8CA5-4FEA-91D6-AD6957453937}"/>
              </a:ext>
            </a:extLst>
          </p:cNvPr>
          <p:cNvSpPr>
            <a:spLocks noGrp="1"/>
          </p:cNvSpPr>
          <p:nvPr>
            <p:ph type="title"/>
          </p:nvPr>
        </p:nvSpPr>
        <p:spPr/>
        <p:txBody>
          <a:bodyPr/>
          <a:lstStyle/>
          <a:p>
            <a:r>
              <a:rPr lang="en-AU"/>
              <a:t>Statement of Priorities (SoP)</a:t>
            </a:r>
          </a:p>
        </p:txBody>
      </p:sp>
      <p:sp>
        <p:nvSpPr>
          <p:cNvPr id="4" name="Content Placeholder 2">
            <a:extLst>
              <a:ext uri="{FF2B5EF4-FFF2-40B4-BE49-F238E27FC236}">
                <a16:creationId xmlns:a16="http://schemas.microsoft.com/office/drawing/2014/main" id="{1D7BC6A4-6135-4FFC-8AE4-501239485C38}"/>
              </a:ext>
            </a:extLst>
          </p:cNvPr>
          <p:cNvSpPr txBox="1">
            <a:spLocks/>
          </p:cNvSpPr>
          <p:nvPr/>
        </p:nvSpPr>
        <p:spPr bwMode="auto">
          <a:xfrm>
            <a:off x="525684" y="1232702"/>
            <a:ext cx="8225108" cy="3905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defTabSz="457200" rtl="0" eaLnBrk="1" fontAlgn="base" hangingPunct="1">
              <a:lnSpc>
                <a:spcPct val="110000"/>
              </a:lnSpc>
              <a:spcBef>
                <a:spcPts val="800"/>
              </a:spcBef>
              <a:spcAft>
                <a:spcPts val="800"/>
              </a:spcAft>
              <a:defRPr sz="2200" b="1" kern="1200" baseline="0">
                <a:solidFill>
                  <a:srgbClr val="201547"/>
                </a:solidFill>
                <a:latin typeface="+mn-lt"/>
                <a:ea typeface="ＭＳ Ｐゴシック" charset="0"/>
                <a:cs typeface="ＭＳ Ｐゴシック" charset="0"/>
              </a:defRPr>
            </a:lvl1pPr>
            <a:lvl2pPr marL="0" indent="0"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2000" indent="-252000"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3pPr>
            <a:lvl4pPr marL="504000" indent="-252000"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spcBef>
                <a:spcPts val="600"/>
              </a:spcBef>
              <a:spcAft>
                <a:spcPts val="0"/>
              </a:spcAft>
            </a:pPr>
            <a:r>
              <a:rPr lang="en-AU" sz="1600" b="0" dirty="0">
                <a:solidFill>
                  <a:schemeClr val="tx1"/>
                </a:solidFill>
              </a:rPr>
              <a:t>Key accountability document about how the department funds and monitors health services for the year, as well as aligning with government strategic priorities. </a:t>
            </a:r>
          </a:p>
          <a:p>
            <a:pPr lvl="1">
              <a:spcBef>
                <a:spcPts val="600"/>
              </a:spcBef>
              <a:spcAft>
                <a:spcPts val="0"/>
              </a:spcAft>
            </a:pPr>
            <a:r>
              <a:rPr lang="en-AU" sz="1600" b="0" dirty="0">
                <a:solidFill>
                  <a:schemeClr val="tx1"/>
                </a:solidFill>
              </a:rPr>
              <a:t>Annual agreements between health service boards and the Minister for Health and are required under </a:t>
            </a:r>
            <a:r>
              <a:rPr lang="en-AU" sz="1600" b="0" i="1" dirty="0">
                <a:solidFill>
                  <a:schemeClr val="tx1"/>
                </a:solidFill>
              </a:rPr>
              <a:t>Health Services Act 1988</a:t>
            </a:r>
            <a:r>
              <a:rPr lang="en-AU" sz="1600" b="0" dirty="0">
                <a:solidFill>
                  <a:schemeClr val="tx1"/>
                </a:solidFill>
              </a:rPr>
              <a:t>.</a:t>
            </a:r>
          </a:p>
          <a:p>
            <a:pPr>
              <a:spcBef>
                <a:spcPts val="600"/>
              </a:spcBef>
              <a:spcAft>
                <a:spcPts val="300"/>
              </a:spcAft>
            </a:pPr>
            <a:r>
              <a:rPr lang="en-AU" sz="1600" b="0" dirty="0">
                <a:solidFill>
                  <a:schemeClr val="tx1"/>
                </a:solidFill>
              </a:rPr>
              <a:t>The </a:t>
            </a:r>
            <a:r>
              <a:rPr lang="en-AU" sz="1600" b="0" dirty="0" err="1">
                <a:solidFill>
                  <a:schemeClr val="tx1"/>
                </a:solidFill>
              </a:rPr>
              <a:t>SoP</a:t>
            </a:r>
            <a:r>
              <a:rPr lang="en-AU" sz="1600" b="0" dirty="0">
                <a:solidFill>
                  <a:schemeClr val="tx1"/>
                </a:solidFill>
              </a:rPr>
              <a:t> has four main parts:</a:t>
            </a:r>
          </a:p>
          <a:p>
            <a:pPr marL="504825" lvl="4" indent="0">
              <a:spcAft>
                <a:spcPts val="0"/>
              </a:spcAft>
              <a:buNone/>
            </a:pPr>
            <a:r>
              <a:rPr lang="en-AU" altLang="en-US" sz="1200" b="1" dirty="0"/>
              <a:t>Part A</a:t>
            </a:r>
            <a:r>
              <a:rPr lang="en-AU" altLang="en-US" sz="1200" dirty="0"/>
              <a:t> Provides an overview of the service profile, strategic priorities and deliverables the health service will</a:t>
            </a:r>
          </a:p>
          <a:p>
            <a:pPr marL="504825" lvl="4" indent="0">
              <a:spcAft>
                <a:spcPts val="0"/>
              </a:spcAft>
              <a:buNone/>
            </a:pPr>
            <a:r>
              <a:rPr lang="en-AU" altLang="en-US" sz="1200" dirty="0"/>
              <a:t>           achieve in the year ahead.</a:t>
            </a:r>
          </a:p>
          <a:p>
            <a:pPr marL="504825" lvl="4" indent="0">
              <a:spcAft>
                <a:spcPts val="0"/>
              </a:spcAft>
              <a:buNone/>
            </a:pPr>
            <a:r>
              <a:rPr lang="en-AU" altLang="en-US" sz="1200" b="1" dirty="0"/>
              <a:t>Part B</a:t>
            </a:r>
            <a:r>
              <a:rPr lang="en-AU" altLang="en-US" sz="1200" dirty="0"/>
              <a:t> Lists the key financial, access and service performance priorities and agreed targets</a:t>
            </a:r>
          </a:p>
          <a:p>
            <a:pPr marL="504825" lvl="4" indent="0">
              <a:spcAft>
                <a:spcPts val="0"/>
              </a:spcAft>
              <a:buNone/>
            </a:pPr>
            <a:r>
              <a:rPr lang="en-AU" altLang="en-US" sz="1200" b="1" dirty="0"/>
              <a:t>Part C</a:t>
            </a:r>
            <a:r>
              <a:rPr lang="en-AU" altLang="en-US" sz="1200" dirty="0"/>
              <a:t> Lists total funding and associated activity that form the Health Services Financial Year Budget</a:t>
            </a:r>
          </a:p>
          <a:p>
            <a:pPr marL="504825" lvl="4" indent="0">
              <a:spcAft>
                <a:spcPts val="0"/>
              </a:spcAft>
              <a:buNone/>
            </a:pPr>
            <a:r>
              <a:rPr lang="en-AU" sz="1200" b="1" dirty="0"/>
              <a:t>Part D</a:t>
            </a:r>
            <a:r>
              <a:rPr lang="en-AU" sz="1200" dirty="0"/>
              <a:t> Activity and funding figures include Victorian and Commonwealth funding contributions through the National</a:t>
            </a:r>
          </a:p>
          <a:p>
            <a:pPr marL="504825" lvl="4" indent="0">
              <a:spcAft>
                <a:spcPts val="0"/>
              </a:spcAft>
              <a:buNone/>
            </a:pPr>
            <a:r>
              <a:rPr lang="en-AU" sz="1200" dirty="0"/>
              <a:t>            Health Reform Agreement. Only includes funding and activity that is in-scope for Commonwealth revenue</a:t>
            </a:r>
          </a:p>
          <a:p>
            <a:pPr>
              <a:spcBef>
                <a:spcPts val="600"/>
              </a:spcBef>
              <a:spcAft>
                <a:spcPts val="0"/>
              </a:spcAft>
            </a:pPr>
            <a:r>
              <a:rPr lang="en-AU" sz="1600" b="0" dirty="0">
                <a:solidFill>
                  <a:schemeClr val="tx1"/>
                </a:solidFill>
              </a:rPr>
              <a:t>Reviewed annually to align with policy change and the Performance Monitoring Framework </a:t>
            </a:r>
          </a:p>
          <a:p>
            <a:pPr>
              <a:spcBef>
                <a:spcPts val="600"/>
              </a:spcBef>
              <a:spcAft>
                <a:spcPts val="0"/>
              </a:spcAft>
            </a:pPr>
            <a:r>
              <a:rPr lang="en-AU" sz="1600" b="0" dirty="0">
                <a:solidFill>
                  <a:schemeClr val="tx1"/>
                </a:solidFill>
              </a:rPr>
              <a:t>Outcomes reported in each health service’s annual report and tabled in Parliament</a:t>
            </a:r>
          </a:p>
          <a:p>
            <a:pPr>
              <a:spcBef>
                <a:spcPts val="600"/>
              </a:spcBef>
            </a:pPr>
            <a:r>
              <a:rPr lang="en-AU" sz="1600" b="0" dirty="0">
                <a:solidFill>
                  <a:schemeClr val="tx1"/>
                </a:solidFill>
              </a:rPr>
              <a:t>Not all services have a </a:t>
            </a:r>
            <a:r>
              <a:rPr lang="en-AU" sz="1600" b="0" dirty="0" err="1">
                <a:solidFill>
                  <a:schemeClr val="tx1"/>
                </a:solidFill>
              </a:rPr>
              <a:t>SoP</a:t>
            </a:r>
            <a:r>
              <a:rPr lang="en-AU" sz="1600" b="0" dirty="0">
                <a:solidFill>
                  <a:schemeClr val="tx1"/>
                </a:solidFill>
              </a:rPr>
              <a:t>, but all have an equivalent agreement.</a:t>
            </a:r>
          </a:p>
          <a:p>
            <a:pPr marL="0" lvl="2" indent="0">
              <a:buFont typeface="Arial" charset="0"/>
              <a:buNone/>
            </a:pPr>
            <a:endParaRPr lang="en-AU" sz="1600" dirty="0"/>
          </a:p>
          <a:p>
            <a:endParaRPr lang="en-US" sz="1600" dirty="0"/>
          </a:p>
        </p:txBody>
      </p:sp>
    </p:spTree>
    <p:extLst>
      <p:ext uri="{BB962C8B-B14F-4D97-AF65-F5344CB8AC3E}">
        <p14:creationId xmlns:p14="http://schemas.microsoft.com/office/powerpoint/2010/main" val="56987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8617-EEFD-44ED-ADAB-4CDF9EAE7A22}"/>
              </a:ext>
            </a:extLst>
          </p:cNvPr>
          <p:cNvSpPr>
            <a:spLocks noGrp="1"/>
          </p:cNvSpPr>
          <p:nvPr>
            <p:ph type="title"/>
          </p:nvPr>
        </p:nvSpPr>
        <p:spPr/>
        <p:txBody>
          <a:bodyPr/>
          <a:lstStyle/>
          <a:p>
            <a:r>
              <a:rPr lang="en-AU"/>
              <a:t>Policy and Funding Guidelines (PFG)</a:t>
            </a:r>
          </a:p>
        </p:txBody>
      </p:sp>
      <p:sp>
        <p:nvSpPr>
          <p:cNvPr id="4" name="Content Placeholder 2">
            <a:extLst>
              <a:ext uri="{FF2B5EF4-FFF2-40B4-BE49-F238E27FC236}">
                <a16:creationId xmlns:a16="http://schemas.microsoft.com/office/drawing/2014/main" id="{7EF9F0C1-181D-48E9-91E9-620F542A7271}"/>
              </a:ext>
            </a:extLst>
          </p:cNvPr>
          <p:cNvSpPr>
            <a:spLocks noGrp="1"/>
          </p:cNvSpPr>
          <p:nvPr>
            <p:ph idx="1"/>
          </p:nvPr>
        </p:nvSpPr>
        <p:spPr>
          <a:xfrm>
            <a:off x="539750" y="1434905"/>
            <a:ext cx="7883317" cy="3516096"/>
          </a:xfrm>
        </p:spPr>
        <p:txBody>
          <a:bodyPr/>
          <a:lstStyle/>
          <a:p>
            <a:pPr>
              <a:spcBef>
                <a:spcPts val="600"/>
              </a:spcBef>
            </a:pPr>
            <a:r>
              <a:rPr lang="en-AU" sz="1600" b="0" dirty="0">
                <a:solidFill>
                  <a:schemeClr val="tx1"/>
                </a:solidFill>
              </a:rPr>
              <a:t>The Policy and Funding Guidelines represent the system-wide terms and conditions (for funding, administrative and clinical policy) of funding for health services in Victoria.</a:t>
            </a:r>
          </a:p>
          <a:p>
            <a:pPr>
              <a:spcBef>
                <a:spcPts val="600"/>
              </a:spcBef>
            </a:pPr>
            <a:r>
              <a:rPr lang="en-AU" sz="1600" b="0" dirty="0">
                <a:solidFill>
                  <a:schemeClr val="tx1"/>
                </a:solidFill>
              </a:rPr>
              <a:t>The </a:t>
            </a:r>
            <a:r>
              <a:rPr lang="en-AU" sz="1600" dirty="0">
                <a:solidFill>
                  <a:schemeClr val="tx1"/>
                </a:solidFill>
              </a:rPr>
              <a:t>Policy Guide </a:t>
            </a:r>
            <a:r>
              <a:rPr lang="en-AU" sz="1600" b="0" dirty="0">
                <a:solidFill>
                  <a:schemeClr val="tx1"/>
                </a:solidFill>
              </a:rPr>
              <a:t>provides operational and service delivery policy and obligations, standards and requirements to which funded organisations are expected to adhere.</a:t>
            </a:r>
          </a:p>
          <a:p>
            <a:pPr>
              <a:spcBef>
                <a:spcPts val="600"/>
              </a:spcBef>
            </a:pPr>
            <a:r>
              <a:rPr lang="en-AU" sz="1600" b="0" dirty="0">
                <a:solidFill>
                  <a:schemeClr val="tx1"/>
                </a:solidFill>
              </a:rPr>
              <a:t>The </a:t>
            </a:r>
            <a:r>
              <a:rPr lang="en-AU" sz="1600" dirty="0">
                <a:solidFill>
                  <a:schemeClr val="tx1"/>
                </a:solidFill>
              </a:rPr>
              <a:t>Funding Rules </a:t>
            </a:r>
            <a:r>
              <a:rPr lang="en-AU" sz="1600" b="0" dirty="0">
                <a:solidFill>
                  <a:schemeClr val="tx1"/>
                </a:solidFill>
              </a:rPr>
              <a:t>outlines the budgetary, funding and activity parameters that funded organisations are expected to work within.</a:t>
            </a:r>
          </a:p>
          <a:p>
            <a:pPr>
              <a:spcBef>
                <a:spcPts val="600"/>
              </a:spcBef>
            </a:pPr>
            <a:r>
              <a:rPr lang="en-AU" sz="1600" b="0" dirty="0">
                <a:solidFill>
                  <a:schemeClr val="tx1"/>
                </a:solidFill>
              </a:rPr>
              <a:t>Reviewed annually to align with policy changes and State Budget outcomes and commitments.</a:t>
            </a:r>
          </a:p>
        </p:txBody>
      </p:sp>
    </p:spTree>
    <p:extLst>
      <p:ext uri="{BB962C8B-B14F-4D97-AF65-F5344CB8AC3E}">
        <p14:creationId xmlns:p14="http://schemas.microsoft.com/office/powerpoint/2010/main" val="353214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Performance Monitoring Framework (PMF)</a:t>
            </a:r>
          </a:p>
        </p:txBody>
      </p:sp>
      <p:pic>
        <p:nvPicPr>
          <p:cNvPr id="4" name="Content Placeholder 3" descr="Figure 2 is another circular diagram divided into 4 slices centred around a central circle titled Best patient outcomes. The 4 slices refer to the performance domains and key areas of focus under each domain: &#10;1. Strong governance, leadership and culture (targeting board leadership and capability, workforce safety and engagement and effective risk management)&#10;2. High quality and safe care (targeting best practice, positive patient experience and zero harm)&#10;3. Effective financial management (targeting cash availability, effective use of resources, appropriate settings and equipment)&#10;4. Timely access to care (targeting equitable access, reduced waiting and optimal recovery)&#10;" title="Figure 2"/>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54113" y="1362356"/>
            <a:ext cx="3632840" cy="3640931"/>
          </a:xfrm>
          <a:prstGeom prst="rect">
            <a:avLst/>
          </a:prstGeom>
          <a:noFill/>
          <a:ln>
            <a:noFill/>
          </a:ln>
        </p:spPr>
      </p:pic>
      <p:sp>
        <p:nvSpPr>
          <p:cNvPr id="5" name="TextBox 4"/>
          <p:cNvSpPr txBox="1"/>
          <p:nvPr/>
        </p:nvSpPr>
        <p:spPr>
          <a:xfrm>
            <a:off x="5636824" y="1782437"/>
            <a:ext cx="2922976" cy="2800767"/>
          </a:xfrm>
          <a:prstGeom prst="rect">
            <a:avLst/>
          </a:prstGeom>
          <a:noFill/>
        </p:spPr>
        <p:txBody>
          <a:bodyPr wrap="square" rtlCol="0">
            <a:spAutoFit/>
          </a:bodyPr>
          <a:lstStyle/>
          <a:p>
            <a:r>
              <a:rPr lang="en-AU" sz="1600"/>
              <a:t>The PMF describes how the department monitors the performance of health services in Victoria.</a:t>
            </a:r>
          </a:p>
          <a:p>
            <a:r>
              <a:rPr lang="en-AU" sz="1600"/>
              <a:t> </a:t>
            </a:r>
          </a:p>
          <a:p>
            <a:r>
              <a:rPr lang="en-AU" sz="1600"/>
              <a:t>Its purpose is to promote transparency and accountability for performance </a:t>
            </a:r>
          </a:p>
          <a:p>
            <a:r>
              <a:rPr lang="en-AU" sz="1600"/>
              <a:t>improvement across the system.</a:t>
            </a:r>
          </a:p>
          <a:p>
            <a:endParaRPr lang="en-AU" sz="1600"/>
          </a:p>
        </p:txBody>
      </p:sp>
    </p:spTree>
    <p:extLst>
      <p:ext uri="{BB962C8B-B14F-4D97-AF65-F5344CB8AC3E}">
        <p14:creationId xmlns:p14="http://schemas.microsoft.com/office/powerpoint/2010/main" val="15858383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96r7S5NKSgudgBaJsRcXP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od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H navy 16x9 presentation" id="{312240A0-3964-F146-A3AA-9400C51E8E33}" vid="{E9F1A43C-0529-7049-8811-9078062534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541A90C2B1EB4FA6FF32C97F5625AE" ma:contentTypeVersion="20" ma:contentTypeDescription="Create a new document." ma:contentTypeScope="" ma:versionID="7a2a79afa2fc753fdbe2710e255611ec">
  <xsd:schema xmlns:xsd="http://www.w3.org/2001/XMLSchema" xmlns:xs="http://www.w3.org/2001/XMLSchema" xmlns:p="http://schemas.microsoft.com/office/2006/metadata/properties" xmlns:ns2="add73ec2-c5fa-4fd3-8424-81af2714d9e8" xmlns:ns3="9d008163-efe8-41c9-8a6e-39d389fb6c27" xmlns:ns4="5ce0f2b5-5be5-4508-bce9-d7011ece0659" targetNamespace="http://schemas.microsoft.com/office/2006/metadata/properties" ma:root="true" ma:fieldsID="c6238670ee44ee1b50ad28a291c75fe8" ns2:_="" ns3:_="" ns4:_="">
    <xsd:import namespace="add73ec2-c5fa-4fd3-8424-81af2714d9e8"/>
    <xsd:import namespace="9d008163-efe8-41c9-8a6e-39d389fb6c27"/>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lcf76f155ced4ddcb4097134ff3c332f" minOccurs="0"/>
                <xsd:element ref="ns4:TaxCatchAll" minOccurs="0"/>
                <xsd:element ref="ns2:Statu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d73ec2-c5fa-4fd3-8424-81af2714d9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element name="Status" ma:index="23" nillable="true" ma:displayName="Status" ma:format="Dropdown" ma:internalName="Status">
      <xsd:simpleType>
        <xsd:restriction base="dms:Choice">
          <xsd:enumeration value="Draft"/>
          <xsd:enumeration value="Final"/>
          <xsd:enumeration value="Choice 3"/>
        </xsd:restrictio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008163-efe8-41c9-8a6e-39d389fb6c2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5aae791-ad88-43c8-8641-5263256133ff}" ma:internalName="TaxCatchAll" ma:showField="CatchAllData" ma:web="9d008163-efe8-41c9-8a6e-39d389fb6c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dd73ec2-c5fa-4fd3-8424-81af2714d9e8">
      <Terms xmlns="http://schemas.microsoft.com/office/infopath/2007/PartnerControls"/>
    </lcf76f155ced4ddcb4097134ff3c332f>
    <TaxCatchAll xmlns="5ce0f2b5-5be5-4508-bce9-d7011ece0659" xsi:nil="true"/>
    <Status xmlns="add73ec2-c5fa-4fd3-8424-81af2714d9e8" xsi:nil="true"/>
  </documentManagement>
</p:properties>
</file>

<file path=customXml/itemProps1.xml><?xml version="1.0" encoding="utf-8"?>
<ds:datastoreItem xmlns:ds="http://schemas.openxmlformats.org/officeDocument/2006/customXml" ds:itemID="{A5BA509F-B940-48C8-A882-F47514A24F17}">
  <ds:schemaRefs>
    <ds:schemaRef ds:uri="http://schemas.microsoft.com/sharepoint/v3/contenttype/forms"/>
  </ds:schemaRefs>
</ds:datastoreItem>
</file>

<file path=customXml/itemProps2.xml><?xml version="1.0" encoding="utf-8"?>
<ds:datastoreItem xmlns:ds="http://schemas.openxmlformats.org/officeDocument/2006/customXml" ds:itemID="{08A7E047-F48F-466B-ABEB-A61FC27AF4F4}">
  <ds:schemaRefs>
    <ds:schemaRef ds:uri="5ce0f2b5-5be5-4508-bce9-d7011ece0659"/>
    <ds:schemaRef ds:uri="9d008163-efe8-41c9-8a6e-39d389fb6c27"/>
    <ds:schemaRef ds:uri="add73ec2-c5fa-4fd3-8424-81af2714d9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3496858-5F0D-4FC1-A833-A5771EC39E28}">
  <ds:schemaRef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5ce0f2b5-5be5-4508-bce9-d7011ece0659"/>
    <ds:schemaRef ds:uri="http://purl.org/dc/elements/1.1/"/>
    <ds:schemaRef ds:uri="http://schemas.microsoft.com/office/2006/metadata/properties"/>
    <ds:schemaRef ds:uri="add73ec2-c5fa-4fd3-8424-81af2714d9e8"/>
    <ds:schemaRef ds:uri="9d008163-efe8-41c9-8a6e-39d389fb6c27"/>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DH navy 16x9 presentation</Template>
  <TotalTime>589</TotalTime>
  <Words>3241</Words>
  <Application>Microsoft Office PowerPoint</Application>
  <PresentationFormat>On-screen Show (16:9)</PresentationFormat>
  <Paragraphs>447</Paragraphs>
  <Slides>46</Slides>
  <Notes>38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46</vt:i4>
      </vt:variant>
    </vt:vector>
  </HeadingPairs>
  <TitlesOfParts>
    <vt:vector size="54" baseType="lpstr">
      <vt:lpstr>Arial</vt:lpstr>
      <vt:lpstr>Calibri</vt:lpstr>
      <vt:lpstr>Trebuchet MS</vt:lpstr>
      <vt:lpstr>VIC</vt:lpstr>
      <vt:lpstr>Body</vt:lpstr>
      <vt:lpstr>think-cell Slide</vt:lpstr>
      <vt:lpstr>Visio</vt:lpstr>
      <vt:lpstr>Worksheet</vt:lpstr>
      <vt:lpstr>Induction Training for board directors </vt:lpstr>
      <vt:lpstr>Session 3 – Accountability, Funding and Risk Management</vt:lpstr>
      <vt:lpstr>Accountabilities for health service board directors</vt:lpstr>
      <vt:lpstr> Overview  </vt:lpstr>
      <vt:lpstr>Funding and Accountability </vt:lpstr>
      <vt:lpstr>Accountability framework</vt:lpstr>
      <vt:lpstr>Statement of Priorities (SoP)</vt:lpstr>
      <vt:lpstr>Policy and Funding Guidelines (PFG)</vt:lpstr>
      <vt:lpstr>Performance Monitoring Framework (PMF)</vt:lpstr>
      <vt:lpstr>Public accountability</vt:lpstr>
      <vt:lpstr>Funding sources</vt:lpstr>
      <vt:lpstr>Activity Based Funding (ABF)</vt:lpstr>
      <vt:lpstr>Block funding</vt:lpstr>
      <vt:lpstr>Aged Care Reform</vt:lpstr>
      <vt:lpstr>Residential Aged Care Funding</vt:lpstr>
      <vt:lpstr>Resident payments</vt:lpstr>
      <vt:lpstr>Residential Aged Care Funding  </vt:lpstr>
      <vt:lpstr>Annual health service budget allocation overview</vt:lpstr>
      <vt:lpstr>Thank you </vt:lpstr>
      <vt:lpstr>Board financial oversight</vt:lpstr>
      <vt:lpstr>Legislative framework </vt:lpstr>
      <vt:lpstr>Role of Board and Committees </vt:lpstr>
      <vt:lpstr>What to focus on </vt:lpstr>
      <vt:lpstr>Accountability (1) </vt:lpstr>
      <vt:lpstr>Accountability (2) </vt:lpstr>
      <vt:lpstr>Efficiency</vt:lpstr>
      <vt:lpstr>Sustainability – operating result </vt:lpstr>
      <vt:lpstr>Sustainability - cash </vt:lpstr>
      <vt:lpstr>Tight finances and abnormal conditions </vt:lpstr>
      <vt:lpstr>Summary </vt:lpstr>
      <vt:lpstr>Thank you</vt:lpstr>
      <vt:lpstr> Risk management oversight</vt:lpstr>
      <vt:lpstr>Risk Management</vt:lpstr>
      <vt:lpstr>Board responsibilities</vt:lpstr>
      <vt:lpstr>Key risk areas</vt:lpstr>
      <vt:lpstr>Integrity Governance Framework</vt:lpstr>
      <vt:lpstr> Risk Framework </vt:lpstr>
      <vt:lpstr>Board Process to Manage Risk</vt:lpstr>
      <vt:lpstr> Thank you</vt:lpstr>
      <vt:lpstr> Rural Health Service lens</vt:lpstr>
      <vt:lpstr>The same but different…</vt:lpstr>
      <vt:lpstr>The same but different… continued</vt:lpstr>
      <vt:lpstr> Thank you!</vt:lpstr>
      <vt:lpstr>Resources</vt:lpstr>
      <vt:lpstr>Aged Care Resources</vt:lpstr>
      <vt:lpstr>Accessibility statement and publisher information</vt:lpstr>
    </vt:vector>
  </TitlesOfParts>
  <Manager/>
  <Company>State Government Victoria, Department of Health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Induction Training Session 3- 20 September - Funding and Accountability</dc:title>
  <dc:subject>Board Induction Training Session 3- 20 September - Funding and Accountability</dc:subject>
  <dc:creator>Health Service Aged Care Performance</dc:creator>
  <cp:keywords>health;board;training;septemeber;2023;funding;accountability</cp:keywords>
  <dc:description/>
  <cp:lastModifiedBy>Miriam Hagan (Health)</cp:lastModifiedBy>
  <cp:revision>3</cp:revision>
  <dcterms:created xsi:type="dcterms:W3CDTF">2021-09-23T04:51:24Z</dcterms:created>
  <dcterms:modified xsi:type="dcterms:W3CDTF">2023-12-14T23:28:28Z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version">
    <vt:lpwstr>v5 160322021</vt:lpwstr>
  </property>
  <property fmtid="{D5CDD505-2E9C-101B-9397-08002B2CF9AE}" pid="4" name="MSIP_Label_3d6aa9fe-4ab7-4a7c-8e39-ccc0b3ffed53_Enabled">
    <vt:lpwstr>true</vt:lpwstr>
  </property>
  <property fmtid="{D5CDD505-2E9C-101B-9397-08002B2CF9AE}" pid="5" name="MSIP_Label_3d6aa9fe-4ab7-4a7c-8e39-ccc0b3ffed53_SetDate">
    <vt:lpwstr>2021-09-23T05:40:17Z</vt:lpwstr>
  </property>
  <property fmtid="{D5CDD505-2E9C-101B-9397-08002B2CF9AE}" pid="6" name="MSIP_Label_3d6aa9fe-4ab7-4a7c-8e39-ccc0b3ffed53_Method">
    <vt:lpwstr>Privileged</vt:lpwstr>
  </property>
  <property fmtid="{D5CDD505-2E9C-101B-9397-08002B2CF9AE}" pid="7" name="MSIP_Label_3d6aa9fe-4ab7-4a7c-8e39-ccc0b3ffed53_Name">
    <vt:lpwstr>3d6aa9fe-4ab7-4a7c-8e39-ccc0b3ffed53</vt:lpwstr>
  </property>
  <property fmtid="{D5CDD505-2E9C-101B-9397-08002B2CF9AE}" pid="8" name="MSIP_Label_3d6aa9fe-4ab7-4a7c-8e39-ccc0b3ffed53_SiteId">
    <vt:lpwstr>c0e0601f-0fac-449c-9c88-a104c4eb9f28</vt:lpwstr>
  </property>
  <property fmtid="{D5CDD505-2E9C-101B-9397-08002B2CF9AE}" pid="9" name="MSIP_Label_3d6aa9fe-4ab7-4a7c-8e39-ccc0b3ffed53_ActionId">
    <vt:lpwstr>11bd6024-e7d4-4a78-bde2-1bb2b3ec5f4f</vt:lpwstr>
  </property>
  <property fmtid="{D5CDD505-2E9C-101B-9397-08002B2CF9AE}" pid="10" name="MSIP_Label_3d6aa9fe-4ab7-4a7c-8e39-ccc0b3ffed53_ContentBits">
    <vt:lpwstr>0</vt:lpwstr>
  </property>
  <property fmtid="{D5CDD505-2E9C-101B-9397-08002B2CF9AE}" pid="11" name="ContentTypeId">
    <vt:lpwstr>0x01010085541A90C2B1EB4FA6FF32C97F5625AE</vt:lpwstr>
  </property>
  <property fmtid="{D5CDD505-2E9C-101B-9397-08002B2CF9AE}" pid="12" name="MediaServiceImageTags">
    <vt:lpwstr/>
  </property>
</Properties>
</file>