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3.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48" r:id="rId4"/>
    <p:sldMasterId id="2147483877" r:id="rId5"/>
    <p:sldMasterId id="2147483904" r:id="rId6"/>
    <p:sldMasterId id="2147483939" r:id="rId7"/>
  </p:sldMasterIdLst>
  <p:notesMasterIdLst>
    <p:notesMasterId r:id="rId58"/>
  </p:notesMasterIdLst>
  <p:sldIdLst>
    <p:sldId id="440" r:id="rId8"/>
    <p:sldId id="372" r:id="rId9"/>
    <p:sldId id="380" r:id="rId10"/>
    <p:sldId id="388" r:id="rId11"/>
    <p:sldId id="351" r:id="rId12"/>
    <p:sldId id="381" r:id="rId13"/>
    <p:sldId id="353" r:id="rId14"/>
    <p:sldId id="340" r:id="rId15"/>
    <p:sldId id="390" r:id="rId16"/>
    <p:sldId id="343" r:id="rId17"/>
    <p:sldId id="383" r:id="rId18"/>
    <p:sldId id="384" r:id="rId19"/>
    <p:sldId id="387" r:id="rId20"/>
    <p:sldId id="385" r:id="rId21"/>
    <p:sldId id="360" r:id="rId22"/>
    <p:sldId id="361" r:id="rId23"/>
    <p:sldId id="324" r:id="rId24"/>
    <p:sldId id="371" r:id="rId25"/>
    <p:sldId id="326" r:id="rId26"/>
    <p:sldId id="364" r:id="rId27"/>
    <p:sldId id="366" r:id="rId28"/>
    <p:sldId id="312" r:id="rId29"/>
    <p:sldId id="400" r:id="rId30"/>
    <p:sldId id="401" r:id="rId31"/>
    <p:sldId id="402" r:id="rId32"/>
    <p:sldId id="403" r:id="rId33"/>
    <p:sldId id="404" r:id="rId34"/>
    <p:sldId id="405" r:id="rId35"/>
    <p:sldId id="406" r:id="rId36"/>
    <p:sldId id="407" r:id="rId37"/>
    <p:sldId id="408" r:id="rId38"/>
    <p:sldId id="409" r:id="rId39"/>
    <p:sldId id="410" r:id="rId40"/>
    <p:sldId id="411" r:id="rId41"/>
    <p:sldId id="412" r:id="rId42"/>
    <p:sldId id="413" r:id="rId43"/>
    <p:sldId id="431" r:id="rId44"/>
    <p:sldId id="443" r:id="rId45"/>
    <p:sldId id="256" r:id="rId46"/>
    <p:sldId id="273" r:id="rId47"/>
    <p:sldId id="282" r:id="rId48"/>
    <p:sldId id="283" r:id="rId49"/>
    <p:sldId id="287" r:id="rId50"/>
    <p:sldId id="286" r:id="rId51"/>
    <p:sldId id="289" r:id="rId52"/>
    <p:sldId id="292" r:id="rId53"/>
    <p:sldId id="290" r:id="rId54"/>
    <p:sldId id="271" r:id="rId55"/>
    <p:sldId id="373" r:id="rId56"/>
    <p:sldId id="2145706378" r:id="rId57"/>
  </p:sldIdLst>
  <p:sldSz cx="9144000" cy="5143500" type="screen16x9"/>
  <p:notesSz cx="6858000" cy="9144000"/>
  <p:defaultTextStyle>
    <a:defPPr>
      <a:defRPr lang="en-AU"/>
    </a:defPPr>
    <a:lvl1pPr algn="l" defTabSz="457200" rtl="0" eaLnBrk="0" fontAlgn="base" hangingPunct="0">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1547"/>
    <a:srgbClr val="AF272F"/>
    <a:srgbClr val="53565A"/>
    <a:srgbClr val="87189D"/>
    <a:srgbClr val="D50032"/>
    <a:srgbClr val="007B4B"/>
    <a:srgbClr val="DA372E"/>
    <a:srgbClr val="008950"/>
    <a:srgbClr val="80808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39F50E-74D3-46B8-9AA8-A048E1ABC3C1}" v="580" dt="2023-09-27T23:18:00.162"/>
    <p1510:client id="{6BC1BF89-5851-4754-9752-E097F301942E}" v="41" dt="2023-10-01T22:55:09.3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463" autoAdjust="0"/>
  </p:normalViewPr>
  <p:slideViewPr>
    <p:cSldViewPr snapToGrid="0">
      <p:cViewPr varScale="1">
        <p:scale>
          <a:sx n="68" d="100"/>
          <a:sy n="68" d="100"/>
        </p:scale>
        <p:origin x="1240" y="5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slide" Target="slides/slide43.xml"/><Relationship Id="rId55" Type="http://schemas.openxmlformats.org/officeDocument/2006/relationships/slide" Target="slides/slide48.xml"/><Relationship Id="rId63" Type="http://schemas.microsoft.com/office/2015/10/relationships/revisionInfo" Target="revisionInfo.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54" Type="http://schemas.openxmlformats.org/officeDocument/2006/relationships/slide" Target="slides/slide47.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slide" Target="slides/slide46.xml"/><Relationship Id="rId58"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slide" Target="slides/slide50.xml"/><Relationship Id="rId61"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slide" Target="slides/slide45.xml"/><Relationship Id="rId6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slide" Target="slides/slide49.xml"/><Relationship Id="rId8" Type="http://schemas.openxmlformats.org/officeDocument/2006/relationships/slide" Target="slides/slide1.xml"/><Relationship Id="rId51" Type="http://schemas.openxmlformats.org/officeDocument/2006/relationships/slide" Target="slides/slide44.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pPr>
              <a:defRPr/>
            </a:pPr>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pPr>
              <a:defRPr/>
            </a:pPr>
            <a:fld id="{CD4B3EAE-599F-4337-95D0-2917641C3D63}" type="datetimeFigureOut">
              <a:rPr lang="en-AU"/>
              <a:pPr>
                <a:defRPr/>
              </a:pPr>
              <a:t>15/01/2024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AU"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pPr>
              <a:defRPr/>
            </a:pPr>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66296A8-20EE-44BB-B7CD-DB4AE54BF570}" type="slidenum">
              <a:rPr lang="en-AU" altLang="en-US"/>
              <a:pPr/>
              <a:t>‹#›</a:t>
            </a:fld>
            <a:endParaRPr lang="en-AU" altLang="en-US"/>
          </a:p>
        </p:txBody>
      </p:sp>
    </p:spTree>
    <p:extLst>
      <p:ext uri="{BB962C8B-B14F-4D97-AF65-F5344CB8AC3E}">
        <p14:creationId xmlns:p14="http://schemas.microsoft.com/office/powerpoint/2010/main" val="33860982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62866FB-26D1-442F-877D-8917230AD512}" type="slidenum">
              <a:rPr lang="en-AU" altLang="en-US" smtClean="0"/>
              <a:pPr/>
              <a:t>1</a:t>
            </a:fld>
            <a:endParaRPr lang="en-AU" altLang="en-US"/>
          </a:p>
        </p:txBody>
      </p:sp>
    </p:spTree>
    <p:extLst>
      <p:ext uri="{BB962C8B-B14F-4D97-AF65-F5344CB8AC3E}">
        <p14:creationId xmlns:p14="http://schemas.microsoft.com/office/powerpoint/2010/main" val="276550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962866FB-26D1-442F-877D-8917230AD512}" type="slidenum">
              <a:rPr kumimoji="0" lang="en-AU" altLang="en-US"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457200" rtl="0" eaLnBrk="0" fontAlgn="base" latinLnBrk="0" hangingPunct="0">
                <a:lnSpc>
                  <a:spcPct val="100000"/>
                </a:lnSpc>
                <a:spcBef>
                  <a:spcPct val="0"/>
                </a:spcBef>
                <a:spcAft>
                  <a:spcPct val="0"/>
                </a:spcAft>
                <a:buClrTx/>
                <a:buSzTx/>
                <a:buFontTx/>
                <a:buNone/>
                <a:tabLst/>
                <a:defRPr/>
              </a:pPr>
              <a:t>22</a:t>
            </a:fld>
            <a:endParaRPr kumimoji="0" lang="en-AU" altLang="en-US" sz="1200" b="0" i="0" u="none" strike="noStrike" kern="1200" cap="none" spc="0" normalizeH="0" baseline="0" noProof="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863200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2866FB-26D1-442F-877D-8917230AD512}" type="slidenum">
              <a:rPr lang="en-AU" altLang="en-US" smtClean="0"/>
              <a:pPr/>
              <a:t>23</a:t>
            </a:fld>
            <a:endParaRPr lang="en-AU" altLang="en-US"/>
          </a:p>
        </p:txBody>
      </p:sp>
    </p:spTree>
    <p:extLst>
      <p:ext uri="{BB962C8B-B14F-4D97-AF65-F5344CB8AC3E}">
        <p14:creationId xmlns:p14="http://schemas.microsoft.com/office/powerpoint/2010/main" val="26826485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962866FB-26D1-442F-877D-8917230AD512}" type="slidenum">
              <a:rPr lang="en-AU" altLang="en-US" smtClean="0"/>
              <a:pPr/>
              <a:t>31</a:t>
            </a:fld>
            <a:endParaRPr lang="en-AU" altLang="en-US"/>
          </a:p>
        </p:txBody>
      </p:sp>
    </p:spTree>
    <p:extLst>
      <p:ext uri="{BB962C8B-B14F-4D97-AF65-F5344CB8AC3E}">
        <p14:creationId xmlns:p14="http://schemas.microsoft.com/office/powerpoint/2010/main" val="388562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37</a:t>
            </a:fld>
            <a:endParaRPr lang="en-AU" altLang="en-US"/>
          </a:p>
        </p:txBody>
      </p:sp>
    </p:spTree>
    <p:extLst>
      <p:ext uri="{BB962C8B-B14F-4D97-AF65-F5344CB8AC3E}">
        <p14:creationId xmlns:p14="http://schemas.microsoft.com/office/powerpoint/2010/main" val="42082710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62866FB-26D1-442F-877D-8917230AD512}" type="slidenum">
              <a:rPr lang="en-AU" altLang="en-US" smtClean="0"/>
              <a:pPr/>
              <a:t>38</a:t>
            </a:fld>
            <a:endParaRPr lang="en-AU" altLang="en-US"/>
          </a:p>
        </p:txBody>
      </p:sp>
    </p:spTree>
    <p:extLst>
      <p:ext uri="{BB962C8B-B14F-4D97-AF65-F5344CB8AC3E}">
        <p14:creationId xmlns:p14="http://schemas.microsoft.com/office/powerpoint/2010/main" val="13190970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5E0DD9D-C563-DC4D-8183-570A44D429E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973594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5E0DD9D-C563-DC4D-8183-570A44D429E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2837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5E0DD9D-C563-DC4D-8183-570A44D429E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09611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5E0DD9D-C563-DC4D-8183-570A44D429E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648480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5E0DD9D-C563-DC4D-8183-570A44D429E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00251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2</a:t>
            </a:fld>
            <a:endParaRPr lang="en-AU" altLang="en-US"/>
          </a:p>
        </p:txBody>
      </p:sp>
    </p:spTree>
    <p:extLst>
      <p:ext uri="{BB962C8B-B14F-4D97-AF65-F5344CB8AC3E}">
        <p14:creationId xmlns:p14="http://schemas.microsoft.com/office/powerpoint/2010/main" val="22211855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5E0DD9D-C563-DC4D-8183-570A44D429E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21618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5E0DD9D-C563-DC4D-8183-570A44D429E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745402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5E0DD9D-C563-DC4D-8183-570A44D429E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915400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fld id="{E01EFD61-D8B4-4D1E-BC90-DF625FC4780B}" type="slidenum">
              <a:rPr lang="en-AU" altLang="en-US"/>
              <a:pPr/>
              <a:t>50</a:t>
            </a:fld>
            <a:endParaRPr lang="en-AU"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AU"/>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C044D7-66D8-4C3D-AF0A-6578452FBC10}" type="slidenum">
              <a:rPr kumimoji="0" lang="en-AU" sz="1200" b="0" i="0" u="none" strike="noStrike" kern="1200" cap="none" spc="0" normalizeH="0" baseline="0" noProof="0" smtClean="0">
                <a:ln>
                  <a:noFill/>
                </a:ln>
                <a:solidFill>
                  <a:prstClr val="black"/>
                </a:solidFill>
                <a:effectLst/>
                <a:uLnTx/>
                <a:uFillTx/>
                <a:latin typeface="VIC" panose="00000500000000000000" pitchFamily="50"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AU" sz="1200" b="0" i="0" u="none" strike="noStrike" kern="1200" cap="none" spc="0" normalizeH="0" baseline="0" noProof="0">
              <a:ln>
                <a:noFill/>
              </a:ln>
              <a:solidFill>
                <a:prstClr val="black"/>
              </a:solidFill>
              <a:effectLst/>
              <a:uLnTx/>
              <a:uFillTx/>
              <a:latin typeface="VIC" panose="00000500000000000000" pitchFamily="50" charset="0"/>
              <a:ea typeface="+mn-ea"/>
              <a:cs typeface="+mn-cs"/>
            </a:endParaRPr>
          </a:p>
        </p:txBody>
      </p:sp>
    </p:spTree>
    <p:extLst>
      <p:ext uri="{BB962C8B-B14F-4D97-AF65-F5344CB8AC3E}">
        <p14:creationId xmlns:p14="http://schemas.microsoft.com/office/powerpoint/2010/main" val="3408405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C044D7-66D8-4C3D-AF0A-6578452FBC10}" type="slidenum">
              <a:rPr kumimoji="0" lang="en-AU" sz="1200" b="0" i="0" u="none" strike="noStrike" kern="1200" cap="none" spc="0" normalizeH="0" baseline="0" noProof="0" smtClean="0">
                <a:ln>
                  <a:noFill/>
                </a:ln>
                <a:solidFill>
                  <a:prstClr val="black"/>
                </a:solidFill>
                <a:effectLst/>
                <a:uLnTx/>
                <a:uFillTx/>
                <a:latin typeface="VIC" panose="00000500000000000000" pitchFamily="50"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AU" sz="1200" b="0" i="0" u="none" strike="noStrike" kern="1200" cap="none" spc="0" normalizeH="0" baseline="0" noProof="0">
              <a:ln>
                <a:noFill/>
              </a:ln>
              <a:solidFill>
                <a:prstClr val="black"/>
              </a:solidFill>
              <a:effectLst/>
              <a:uLnTx/>
              <a:uFillTx/>
              <a:latin typeface="VIC" panose="00000500000000000000" pitchFamily="50" charset="0"/>
              <a:ea typeface="+mn-ea"/>
              <a:cs typeface="+mn-cs"/>
            </a:endParaRPr>
          </a:p>
        </p:txBody>
      </p:sp>
    </p:spTree>
    <p:extLst>
      <p:ext uri="{BB962C8B-B14F-4D97-AF65-F5344CB8AC3E}">
        <p14:creationId xmlns:p14="http://schemas.microsoft.com/office/powerpoint/2010/main" val="279859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7731B6-CCF7-42F1-BC59-3658C0C83E9F}" type="slidenum">
              <a:rPr kumimoji="0" lang="en-AU" sz="1200" b="0" i="0" u="none" strike="noStrike" kern="1200" cap="none" spc="0" normalizeH="0" baseline="0" noProof="0" smtClean="0">
                <a:ln>
                  <a:noFill/>
                </a:ln>
                <a:solidFill>
                  <a:prstClr val="black"/>
                </a:solidFill>
                <a:effectLst/>
                <a:uLnTx/>
                <a:uFillTx/>
                <a:latin typeface="VIC" panose="00000500000000000000" pitchFamily="50"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AU" sz="1200" b="0" i="0" u="none" strike="noStrike" kern="1200" cap="none" spc="0" normalizeH="0" baseline="0" noProof="0">
              <a:ln>
                <a:noFill/>
              </a:ln>
              <a:solidFill>
                <a:prstClr val="black"/>
              </a:solidFill>
              <a:effectLst/>
              <a:uLnTx/>
              <a:uFillTx/>
              <a:latin typeface="VIC" panose="00000500000000000000" pitchFamily="50" charset="0"/>
              <a:ea typeface="+mn-ea"/>
              <a:cs typeface="+mn-cs"/>
            </a:endParaRPr>
          </a:p>
        </p:txBody>
      </p:sp>
    </p:spTree>
    <p:extLst>
      <p:ext uri="{BB962C8B-B14F-4D97-AF65-F5344CB8AC3E}">
        <p14:creationId xmlns:p14="http://schemas.microsoft.com/office/powerpoint/2010/main" val="39436925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62866FB-26D1-442F-877D-8917230AD512}" type="slidenum">
              <a:rPr lang="en-AU" altLang="en-US" smtClean="0"/>
              <a:pPr/>
              <a:t>15</a:t>
            </a:fld>
            <a:endParaRPr lang="en-AU" altLang="en-US"/>
          </a:p>
        </p:txBody>
      </p:sp>
    </p:spTree>
    <p:extLst>
      <p:ext uri="{BB962C8B-B14F-4D97-AF65-F5344CB8AC3E}">
        <p14:creationId xmlns:p14="http://schemas.microsoft.com/office/powerpoint/2010/main" val="3231106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962866FB-26D1-442F-877D-8917230AD512}" type="slidenum">
              <a:rPr lang="en-AU" altLang="en-US" smtClean="0"/>
              <a:pPr/>
              <a:t>16</a:t>
            </a:fld>
            <a:endParaRPr lang="en-AU" altLang="en-US"/>
          </a:p>
        </p:txBody>
      </p:sp>
    </p:spTree>
    <p:extLst>
      <p:ext uri="{BB962C8B-B14F-4D97-AF65-F5344CB8AC3E}">
        <p14:creationId xmlns:p14="http://schemas.microsoft.com/office/powerpoint/2010/main" val="31495904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2866FB-26D1-442F-877D-8917230AD512}" type="slidenum">
              <a:rPr lang="en-AU" altLang="en-US" smtClean="0"/>
              <a:pPr/>
              <a:t>17</a:t>
            </a:fld>
            <a:endParaRPr lang="en-AU" altLang="en-US"/>
          </a:p>
        </p:txBody>
      </p:sp>
    </p:spTree>
    <p:extLst>
      <p:ext uri="{BB962C8B-B14F-4D97-AF65-F5344CB8AC3E}">
        <p14:creationId xmlns:p14="http://schemas.microsoft.com/office/powerpoint/2010/main" val="1023728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2866FB-26D1-442F-877D-8917230AD512}" type="slidenum">
              <a:rPr lang="en-AU" altLang="en-US" smtClean="0"/>
              <a:pPr/>
              <a:t>19</a:t>
            </a:fld>
            <a:endParaRPr lang="en-AU" altLang="en-US"/>
          </a:p>
        </p:txBody>
      </p:sp>
    </p:spTree>
    <p:extLst>
      <p:ext uri="{BB962C8B-B14F-4D97-AF65-F5344CB8AC3E}">
        <p14:creationId xmlns:p14="http://schemas.microsoft.com/office/powerpoint/2010/main" val="612374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9999" y="649118"/>
            <a:ext cx="6803775" cy="1417807"/>
          </a:xfrm>
        </p:spPr>
        <p:txBody>
          <a:bodyPr anchor="b">
            <a:noAutofit/>
          </a:bodyPr>
          <a:lstStyle>
            <a:lvl1pPr>
              <a:defRPr sz="3200" baseline="0">
                <a:solidFill>
                  <a:srgbClr val="201547"/>
                </a:solidFill>
              </a:defRPr>
            </a:lvl1pPr>
          </a:lstStyle>
          <a:p>
            <a:r>
              <a:rPr lang="en-US"/>
              <a:t>Click to edit Master title style</a:t>
            </a:r>
          </a:p>
        </p:txBody>
      </p:sp>
      <p:sp>
        <p:nvSpPr>
          <p:cNvPr id="3" name="Subtitle 2"/>
          <p:cNvSpPr>
            <a:spLocks noGrp="1"/>
          </p:cNvSpPr>
          <p:nvPr>
            <p:ph type="subTitle" idx="1"/>
          </p:nvPr>
        </p:nvSpPr>
        <p:spPr>
          <a:xfrm>
            <a:off x="540000" y="2143125"/>
            <a:ext cx="4832100" cy="971551"/>
          </a:xfrm>
        </p:spPr>
        <p:txBody>
          <a:bodyPr>
            <a:noAutofit/>
          </a:bodyPr>
          <a:lstStyle>
            <a:lvl1pPr marL="0" indent="0" algn="l">
              <a:buNone/>
              <a:defRPr sz="2200" b="0" baseline="0">
                <a:solidFill>
                  <a:srgbClr val="53565A"/>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Tree>
    <p:extLst>
      <p:ext uri="{BB962C8B-B14F-4D97-AF65-F5344CB8AC3E}">
        <p14:creationId xmlns:p14="http://schemas.microsoft.com/office/powerpoint/2010/main" val="2801254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2">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54D5DC-53C1-4991-A332-9B9B018982AB}"/>
              </a:ext>
            </a:extLst>
          </p:cNvPr>
          <p:cNvSpPr/>
          <p:nvPr userDrawn="1"/>
        </p:nvSpPr>
        <p:spPr>
          <a:xfrm>
            <a:off x="-450" y="688500"/>
            <a:ext cx="9144900" cy="445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Picture 6">
            <a:extLst>
              <a:ext uri="{FF2B5EF4-FFF2-40B4-BE49-F238E27FC236}">
                <a16:creationId xmlns:a16="http://schemas.microsoft.com/office/drawing/2014/main" id="{ED927E2A-BC44-4C21-9A95-54007B545BA1}"/>
              </a:ext>
              <a:ext uri="{C183D7F6-B498-43B3-948B-1728B52AA6E4}">
                <adec:decorative xmlns:adec="http://schemas.microsoft.com/office/drawing/2017/decorative" val="1"/>
              </a:ext>
            </a:extLst>
          </p:cNvPr>
          <p:cNvPicPr>
            <a:picLocks noChangeAspect="1"/>
          </p:cNvPicPr>
          <p:nvPr userDrawn="1"/>
        </p:nvPicPr>
        <p:blipFill rotWithShape="1">
          <a:blip r:embed="rId2">
            <a:alphaModFix amt="20000"/>
            <a:extLst>
              <a:ext uri="{28A0092B-C50C-407E-A947-70E740481C1C}">
                <a14:useLocalDpi xmlns:a14="http://schemas.microsoft.com/office/drawing/2010/main" val="0"/>
              </a:ext>
            </a:extLst>
          </a:blip>
          <a:srcRect/>
          <a:stretch/>
        </p:blipFill>
        <p:spPr>
          <a:xfrm rot="10800000">
            <a:off x="7039848" y="1092757"/>
            <a:ext cx="2104153" cy="4153136"/>
          </a:xfrm>
          <a:prstGeom prst="rect">
            <a:avLst/>
          </a:prstGeom>
        </p:spPr>
      </p:pic>
      <p:sp>
        <p:nvSpPr>
          <p:cNvPr id="9" name="Title 1">
            <a:extLst>
              <a:ext uri="{FF2B5EF4-FFF2-40B4-BE49-F238E27FC236}">
                <a16:creationId xmlns:a16="http://schemas.microsoft.com/office/drawing/2014/main" id="{67646537-6B1B-4DFB-B807-D04E6C43D5C8}"/>
              </a:ext>
            </a:extLst>
          </p:cNvPr>
          <p:cNvSpPr>
            <a:spLocks noGrp="1"/>
          </p:cNvSpPr>
          <p:nvPr>
            <p:ph type="title" hasCustomPrompt="1"/>
          </p:nvPr>
        </p:nvSpPr>
        <p:spPr>
          <a:xfrm>
            <a:off x="335644" y="1763249"/>
            <a:ext cx="3984356" cy="693761"/>
          </a:xfrm>
          <a:prstGeom prst="rect">
            <a:avLst/>
          </a:prstGeom>
        </p:spPr>
        <p:txBody>
          <a:bodyPr anchor="ctr">
            <a:noAutofit/>
          </a:bodyPr>
          <a:lstStyle>
            <a:lvl1pPr>
              <a:defRPr sz="2100">
                <a:solidFill>
                  <a:schemeClr val="bg1"/>
                </a:solidFill>
              </a:defRPr>
            </a:lvl1pPr>
          </a:lstStyle>
          <a:p>
            <a:r>
              <a:rPr lang="en-US"/>
              <a:t>Add your section title</a:t>
            </a:r>
            <a:endParaRPr lang="en-AU"/>
          </a:p>
        </p:txBody>
      </p:sp>
      <p:sp>
        <p:nvSpPr>
          <p:cNvPr id="11" name="Text Placeholder 2">
            <a:extLst>
              <a:ext uri="{FF2B5EF4-FFF2-40B4-BE49-F238E27FC236}">
                <a16:creationId xmlns:a16="http://schemas.microsoft.com/office/drawing/2014/main" id="{E1051BBE-101D-426A-8BD0-D3A25E751982}"/>
              </a:ext>
            </a:extLst>
          </p:cNvPr>
          <p:cNvSpPr>
            <a:spLocks noGrp="1"/>
          </p:cNvSpPr>
          <p:nvPr>
            <p:ph type="body" idx="1" hasCustomPrompt="1"/>
          </p:nvPr>
        </p:nvSpPr>
        <p:spPr>
          <a:xfrm>
            <a:off x="335644" y="2599135"/>
            <a:ext cx="3984356" cy="370006"/>
          </a:xfrm>
        </p:spPr>
        <p:txBody>
          <a:bodyPr>
            <a:noAutofit/>
          </a:bodyPr>
          <a:lstStyle>
            <a:lvl1pPr marL="0" indent="0">
              <a:buNone/>
              <a:defRPr sz="12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Add your subtitle</a:t>
            </a:r>
          </a:p>
        </p:txBody>
      </p:sp>
    </p:spTree>
    <p:extLst>
      <p:ext uri="{BB962C8B-B14F-4D97-AF65-F5344CB8AC3E}">
        <p14:creationId xmlns:p14="http://schemas.microsoft.com/office/powerpoint/2010/main" val="669953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image">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id="{339895AF-BA47-4F7B-A559-B5A4F71D6212}"/>
              </a:ext>
            </a:extLst>
          </p:cNvPr>
          <p:cNvSpPr>
            <a:spLocks noGrp="1"/>
          </p:cNvSpPr>
          <p:nvPr>
            <p:ph type="title" hasCustomPrompt="1"/>
          </p:nvPr>
        </p:nvSpPr>
        <p:spPr>
          <a:xfrm>
            <a:off x="336094" y="613625"/>
            <a:ext cx="8478353" cy="697685"/>
          </a:xfrm>
          <a:prstGeom prst="rect">
            <a:avLst/>
          </a:prstGeom>
        </p:spPr>
        <p:txBody>
          <a:bodyPr vert="horz" lIns="91440" tIns="45720" rIns="91440" bIns="45720" rtlCol="0" anchor="ctr">
            <a:noAutofit/>
          </a:bodyPr>
          <a:lstStyle>
            <a:lvl1pPr>
              <a:defRPr/>
            </a:lvl1pPr>
          </a:lstStyle>
          <a:p>
            <a:r>
              <a:rPr lang="en-US"/>
              <a:t>Add your page title</a:t>
            </a:r>
            <a:endParaRPr lang="en-AU"/>
          </a:p>
        </p:txBody>
      </p:sp>
      <p:sp>
        <p:nvSpPr>
          <p:cNvPr id="6" name="Text Placeholder 2">
            <a:extLst>
              <a:ext uri="{FF2B5EF4-FFF2-40B4-BE49-F238E27FC236}">
                <a16:creationId xmlns:a16="http://schemas.microsoft.com/office/drawing/2014/main" id="{7F9242A8-EC7C-4B9B-B970-CAE7F9F227A5}"/>
              </a:ext>
            </a:extLst>
          </p:cNvPr>
          <p:cNvSpPr>
            <a:spLocks noGrp="1"/>
          </p:cNvSpPr>
          <p:nvPr>
            <p:ph idx="1" hasCustomPrompt="1"/>
          </p:nvPr>
        </p:nvSpPr>
        <p:spPr>
          <a:xfrm>
            <a:off x="336094" y="1413050"/>
            <a:ext cx="8478354" cy="3371979"/>
          </a:xfrm>
          <a:prstGeom prst="rect">
            <a:avLst/>
          </a:prstGeom>
        </p:spPr>
        <p:txBody>
          <a:bodyPr vert="horz" lIns="91440" tIns="45720" rIns="91440" bIns="45720" rtlCol="0">
            <a:noAutofit/>
          </a:bodyPr>
          <a:lstStyle>
            <a:lvl1pPr>
              <a:defRPr/>
            </a:lvl1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a:t>
            </a:r>
          </a:p>
        </p:txBody>
      </p:sp>
      <p:sp>
        <p:nvSpPr>
          <p:cNvPr id="7" name="Slide Number Placeholder 5">
            <a:extLst>
              <a:ext uri="{FF2B5EF4-FFF2-40B4-BE49-F238E27FC236}">
                <a16:creationId xmlns:a16="http://schemas.microsoft.com/office/drawing/2014/main" id="{0FC73F86-1687-44FC-88F4-FAFDCA582A9A}"/>
              </a:ext>
            </a:extLst>
          </p:cNvPr>
          <p:cNvSpPr>
            <a:spLocks noGrp="1"/>
          </p:cNvSpPr>
          <p:nvPr>
            <p:ph type="sldNum" sz="quarter" idx="4"/>
          </p:nvPr>
        </p:nvSpPr>
        <p:spPr>
          <a:xfrm>
            <a:off x="4572000" y="4860000"/>
            <a:ext cx="4242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1564127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4EF711-327D-4661-9061-52B61383F32B}"/>
              </a:ext>
            </a:extLst>
          </p:cNvPr>
          <p:cNvSpPr>
            <a:spLocks noGrp="1"/>
          </p:cNvSpPr>
          <p:nvPr>
            <p:ph idx="1" hasCustomPrompt="1"/>
          </p:nvPr>
        </p:nvSpPr>
        <p:spPr/>
        <p:txBody>
          <a:bodyPr>
            <a:noAutofit/>
          </a:bodyPr>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sz="1200"/>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6" name="Slide Number Placeholder 5">
            <a:extLst>
              <a:ext uri="{FF2B5EF4-FFF2-40B4-BE49-F238E27FC236}">
                <a16:creationId xmlns:a16="http://schemas.microsoft.com/office/drawing/2014/main" id="{FDE56A3A-110D-4756-80FF-A80D961452F8}"/>
              </a:ext>
            </a:extLst>
          </p:cNvPr>
          <p:cNvSpPr>
            <a:spLocks noGrp="1"/>
          </p:cNvSpPr>
          <p:nvPr>
            <p:ph type="sldNum" sz="quarter" idx="4"/>
          </p:nvPr>
        </p:nvSpPr>
        <p:spPr>
          <a:xfrm>
            <a:off x="4572000" y="4860000"/>
            <a:ext cx="4242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
        <p:nvSpPr>
          <p:cNvPr id="7" name="Title Placeholder 1">
            <a:extLst>
              <a:ext uri="{FF2B5EF4-FFF2-40B4-BE49-F238E27FC236}">
                <a16:creationId xmlns:a16="http://schemas.microsoft.com/office/drawing/2014/main" id="{5D652B4F-EF7E-4891-945A-EF89E085B927}"/>
              </a:ext>
            </a:extLst>
          </p:cNvPr>
          <p:cNvSpPr>
            <a:spLocks noGrp="1"/>
          </p:cNvSpPr>
          <p:nvPr>
            <p:ph type="title" hasCustomPrompt="1"/>
          </p:nvPr>
        </p:nvSpPr>
        <p:spPr>
          <a:xfrm>
            <a:off x="336094" y="613625"/>
            <a:ext cx="8478353" cy="697685"/>
          </a:xfrm>
          <a:prstGeom prst="rect">
            <a:avLst/>
          </a:prstGeom>
        </p:spPr>
        <p:txBody>
          <a:bodyPr vert="horz" lIns="91440" tIns="45720" rIns="91440" bIns="45720" rtlCol="0" anchor="ctr">
            <a:noAutofit/>
          </a:bodyPr>
          <a:lstStyle>
            <a:lvl1pPr>
              <a:defRPr/>
            </a:lvl1pPr>
          </a:lstStyle>
          <a:p>
            <a:r>
              <a:rPr lang="en-US"/>
              <a:t>Add your page title</a:t>
            </a:r>
            <a:endParaRPr lang="en-AU"/>
          </a:p>
        </p:txBody>
      </p:sp>
    </p:spTree>
    <p:extLst>
      <p:ext uri="{BB962C8B-B14F-4D97-AF65-F5344CB8AC3E}">
        <p14:creationId xmlns:p14="http://schemas.microsoft.com/office/powerpoint/2010/main" val="31970004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image">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D8CD17C7-260A-4743-ACD5-26D751497C27}"/>
              </a:ext>
            </a:extLst>
          </p:cNvPr>
          <p:cNvSpPr>
            <a:spLocks noGrp="1"/>
          </p:cNvSpPr>
          <p:nvPr>
            <p:ph type="sldNum" sz="quarter" idx="4"/>
          </p:nvPr>
        </p:nvSpPr>
        <p:spPr>
          <a:xfrm>
            <a:off x="4572000" y="4860000"/>
            <a:ext cx="4242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
        <p:nvSpPr>
          <p:cNvPr id="8" name="Content Placeholder 2">
            <a:extLst>
              <a:ext uri="{FF2B5EF4-FFF2-40B4-BE49-F238E27FC236}">
                <a16:creationId xmlns:a16="http://schemas.microsoft.com/office/drawing/2014/main" id="{BFC33B2B-B611-429F-A581-A09FB9EA80F0}"/>
              </a:ext>
            </a:extLst>
          </p:cNvPr>
          <p:cNvSpPr>
            <a:spLocks noGrp="1"/>
          </p:cNvSpPr>
          <p:nvPr>
            <p:ph idx="1" hasCustomPrompt="1"/>
          </p:nvPr>
        </p:nvSpPr>
        <p:spPr>
          <a:xfrm>
            <a:off x="336094" y="1413050"/>
            <a:ext cx="4118906" cy="3371979"/>
          </a:xfrm>
        </p:spPr>
        <p:txBody>
          <a:bodyPr>
            <a:noAutofit/>
          </a:bodyPr>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sz="1200"/>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9" name="Title Placeholder 1">
            <a:extLst>
              <a:ext uri="{FF2B5EF4-FFF2-40B4-BE49-F238E27FC236}">
                <a16:creationId xmlns:a16="http://schemas.microsoft.com/office/drawing/2014/main" id="{FF4D6A03-F565-4E14-82B9-123E0F4E61E1}"/>
              </a:ext>
            </a:extLst>
          </p:cNvPr>
          <p:cNvSpPr>
            <a:spLocks noGrp="1"/>
          </p:cNvSpPr>
          <p:nvPr>
            <p:ph type="title" hasCustomPrompt="1"/>
          </p:nvPr>
        </p:nvSpPr>
        <p:spPr>
          <a:xfrm>
            <a:off x="336095" y="613625"/>
            <a:ext cx="4118906" cy="697685"/>
          </a:xfrm>
          <a:prstGeom prst="rect">
            <a:avLst/>
          </a:prstGeom>
        </p:spPr>
        <p:txBody>
          <a:bodyPr vert="horz" lIns="91440" tIns="45720" rIns="91440" bIns="45720" rtlCol="0" anchor="ctr">
            <a:noAutofit/>
          </a:bodyPr>
          <a:lstStyle>
            <a:lvl1pPr>
              <a:defRPr/>
            </a:lvl1pPr>
          </a:lstStyle>
          <a:p>
            <a:r>
              <a:rPr lang="en-US"/>
              <a:t>Add your page title</a:t>
            </a:r>
            <a:endParaRPr lang="en-AU"/>
          </a:p>
        </p:txBody>
      </p:sp>
      <p:sp>
        <p:nvSpPr>
          <p:cNvPr id="11" name="Picture Placeholder 2">
            <a:extLst>
              <a:ext uri="{FF2B5EF4-FFF2-40B4-BE49-F238E27FC236}">
                <a16:creationId xmlns:a16="http://schemas.microsoft.com/office/drawing/2014/main" id="{4CD02474-A4CA-4AAA-BFA3-0334918010FD}"/>
              </a:ext>
            </a:extLst>
          </p:cNvPr>
          <p:cNvSpPr>
            <a:spLocks noGrp="1"/>
          </p:cNvSpPr>
          <p:nvPr>
            <p:ph type="pic" sz="quarter" idx="11" hasCustomPrompt="1"/>
          </p:nvPr>
        </p:nvSpPr>
        <p:spPr>
          <a:xfrm>
            <a:off x="4689001" y="786653"/>
            <a:ext cx="4118906" cy="4013947"/>
          </a:xfrm>
        </p:spPr>
        <p:txBody>
          <a:bodyPr anchor="ctr"/>
          <a:lstStyle>
            <a:lvl1pPr marL="0" indent="0" algn="ctr">
              <a:buNone/>
              <a:defRPr>
                <a:solidFill>
                  <a:schemeClr val="accent6"/>
                </a:solidFill>
              </a:defRPr>
            </a:lvl1pPr>
          </a:lstStyle>
          <a:p>
            <a:r>
              <a:rPr lang="en-AU"/>
              <a:t>Add your picture</a:t>
            </a:r>
          </a:p>
        </p:txBody>
      </p:sp>
    </p:spTree>
    <p:extLst>
      <p:ext uri="{BB962C8B-B14F-4D97-AF65-F5344CB8AC3E}">
        <p14:creationId xmlns:p14="http://schemas.microsoft.com/office/powerpoint/2010/main" val="29045372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ntent-image">
    <p:spTree>
      <p:nvGrpSpPr>
        <p:cNvPr id="1" name=""/>
        <p:cNvGrpSpPr/>
        <p:nvPr/>
      </p:nvGrpSpPr>
      <p:grpSpPr>
        <a:xfrm>
          <a:off x="0" y="0"/>
          <a:ext cx="0" cy="0"/>
          <a:chOff x="0" y="0"/>
          <a:chExt cx="0" cy="0"/>
        </a:xfrm>
      </p:grpSpPr>
      <p:sp>
        <p:nvSpPr>
          <p:cNvPr id="11" name="Picture Placeholder 2">
            <a:extLst>
              <a:ext uri="{FF2B5EF4-FFF2-40B4-BE49-F238E27FC236}">
                <a16:creationId xmlns:a16="http://schemas.microsoft.com/office/drawing/2014/main" id="{4CD02474-A4CA-4AAA-BFA3-0334918010FD}"/>
              </a:ext>
            </a:extLst>
          </p:cNvPr>
          <p:cNvSpPr>
            <a:spLocks noGrp="1"/>
          </p:cNvSpPr>
          <p:nvPr>
            <p:ph type="pic" sz="quarter" idx="11" hasCustomPrompt="1"/>
          </p:nvPr>
        </p:nvSpPr>
        <p:spPr>
          <a:xfrm>
            <a:off x="336094" y="1413050"/>
            <a:ext cx="4118906" cy="3371979"/>
          </a:xfrm>
        </p:spPr>
        <p:txBody>
          <a:bodyPr anchor="ctr"/>
          <a:lstStyle>
            <a:lvl1pPr marL="0" indent="0" algn="ctr">
              <a:buNone/>
              <a:defRPr>
                <a:solidFill>
                  <a:schemeClr val="accent6"/>
                </a:solidFill>
              </a:defRPr>
            </a:lvl1pPr>
          </a:lstStyle>
          <a:p>
            <a:r>
              <a:rPr lang="en-AU"/>
              <a:t>Add your picture</a:t>
            </a:r>
          </a:p>
        </p:txBody>
      </p:sp>
      <p:sp>
        <p:nvSpPr>
          <p:cNvPr id="7" name="Slide Number Placeholder 5">
            <a:extLst>
              <a:ext uri="{FF2B5EF4-FFF2-40B4-BE49-F238E27FC236}">
                <a16:creationId xmlns:a16="http://schemas.microsoft.com/office/drawing/2014/main" id="{D8CD17C7-260A-4743-ACD5-26D751497C27}"/>
              </a:ext>
            </a:extLst>
          </p:cNvPr>
          <p:cNvSpPr>
            <a:spLocks noGrp="1"/>
          </p:cNvSpPr>
          <p:nvPr>
            <p:ph type="sldNum" sz="quarter" idx="4"/>
          </p:nvPr>
        </p:nvSpPr>
        <p:spPr>
          <a:xfrm>
            <a:off x="4572000" y="4860000"/>
            <a:ext cx="4242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
        <p:nvSpPr>
          <p:cNvPr id="9" name="Title Placeholder 1">
            <a:extLst>
              <a:ext uri="{FF2B5EF4-FFF2-40B4-BE49-F238E27FC236}">
                <a16:creationId xmlns:a16="http://schemas.microsoft.com/office/drawing/2014/main" id="{FF4D6A03-F565-4E14-82B9-123E0F4E61E1}"/>
              </a:ext>
            </a:extLst>
          </p:cNvPr>
          <p:cNvSpPr>
            <a:spLocks noGrp="1"/>
          </p:cNvSpPr>
          <p:nvPr>
            <p:ph type="title" hasCustomPrompt="1"/>
          </p:nvPr>
        </p:nvSpPr>
        <p:spPr>
          <a:xfrm>
            <a:off x="336095" y="613625"/>
            <a:ext cx="4118906" cy="697685"/>
          </a:xfrm>
          <a:prstGeom prst="rect">
            <a:avLst/>
          </a:prstGeom>
        </p:spPr>
        <p:txBody>
          <a:bodyPr vert="horz" lIns="91440" tIns="45720" rIns="91440" bIns="45720" rtlCol="0" anchor="ctr">
            <a:noAutofit/>
          </a:bodyPr>
          <a:lstStyle>
            <a:lvl1pPr>
              <a:defRPr/>
            </a:lvl1pPr>
          </a:lstStyle>
          <a:p>
            <a:r>
              <a:rPr lang="en-US"/>
              <a:t>Add your page title</a:t>
            </a:r>
            <a:endParaRPr lang="en-AU"/>
          </a:p>
        </p:txBody>
      </p:sp>
      <p:sp>
        <p:nvSpPr>
          <p:cNvPr id="6" name="Content Placeholder 2">
            <a:extLst>
              <a:ext uri="{FF2B5EF4-FFF2-40B4-BE49-F238E27FC236}">
                <a16:creationId xmlns:a16="http://schemas.microsoft.com/office/drawing/2014/main" id="{CC4EA91B-E2E0-48E5-82CE-3D00CA88EBEE}"/>
              </a:ext>
            </a:extLst>
          </p:cNvPr>
          <p:cNvSpPr>
            <a:spLocks noGrp="1"/>
          </p:cNvSpPr>
          <p:nvPr>
            <p:ph idx="12" hasCustomPrompt="1"/>
          </p:nvPr>
        </p:nvSpPr>
        <p:spPr>
          <a:xfrm>
            <a:off x="4689001" y="1413050"/>
            <a:ext cx="4118906" cy="3371979"/>
          </a:xfrm>
        </p:spPr>
        <p:txBody>
          <a:bodyPr>
            <a:noAutofit/>
          </a:bodyPr>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sz="1200"/>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Tree>
    <p:extLst>
      <p:ext uri="{BB962C8B-B14F-4D97-AF65-F5344CB8AC3E}">
        <p14:creationId xmlns:p14="http://schemas.microsoft.com/office/powerpoint/2010/main" val="13566962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lumn">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C49EC7A3-BB18-4281-8707-179A1B98D777}"/>
              </a:ext>
            </a:extLst>
          </p:cNvPr>
          <p:cNvSpPr>
            <a:spLocks noGrp="1"/>
          </p:cNvSpPr>
          <p:nvPr>
            <p:ph type="sldNum" sz="quarter" idx="4"/>
          </p:nvPr>
        </p:nvSpPr>
        <p:spPr>
          <a:xfrm>
            <a:off x="4572000" y="4860000"/>
            <a:ext cx="4242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
        <p:nvSpPr>
          <p:cNvPr id="8" name="Content Placeholder 2">
            <a:extLst>
              <a:ext uri="{FF2B5EF4-FFF2-40B4-BE49-F238E27FC236}">
                <a16:creationId xmlns:a16="http://schemas.microsoft.com/office/drawing/2014/main" id="{2F7E76CA-28F1-4788-8E40-A69773E1FD22}"/>
              </a:ext>
            </a:extLst>
          </p:cNvPr>
          <p:cNvSpPr>
            <a:spLocks noGrp="1"/>
          </p:cNvSpPr>
          <p:nvPr>
            <p:ph idx="1" hasCustomPrompt="1"/>
          </p:nvPr>
        </p:nvSpPr>
        <p:spPr>
          <a:xfrm>
            <a:off x="336094" y="1413050"/>
            <a:ext cx="4118906" cy="3371979"/>
          </a:xfrm>
        </p:spPr>
        <p:txBody>
          <a:bodyPr>
            <a:noAutofit/>
          </a:bodyPr>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sz="1200"/>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9" name="Title Placeholder 1">
            <a:extLst>
              <a:ext uri="{FF2B5EF4-FFF2-40B4-BE49-F238E27FC236}">
                <a16:creationId xmlns:a16="http://schemas.microsoft.com/office/drawing/2014/main" id="{421C9AEE-1DE6-4F0E-9752-349B7ACFF2A3}"/>
              </a:ext>
            </a:extLst>
          </p:cNvPr>
          <p:cNvSpPr>
            <a:spLocks noGrp="1"/>
          </p:cNvSpPr>
          <p:nvPr>
            <p:ph type="title" hasCustomPrompt="1"/>
          </p:nvPr>
        </p:nvSpPr>
        <p:spPr>
          <a:xfrm>
            <a:off x="336094" y="613625"/>
            <a:ext cx="8471812" cy="697685"/>
          </a:xfrm>
          <a:prstGeom prst="rect">
            <a:avLst/>
          </a:prstGeom>
        </p:spPr>
        <p:txBody>
          <a:bodyPr vert="horz" lIns="91440" tIns="45720" rIns="91440" bIns="45720" rtlCol="0" anchor="ctr">
            <a:noAutofit/>
          </a:bodyPr>
          <a:lstStyle>
            <a:lvl1pPr>
              <a:defRPr/>
            </a:lvl1pPr>
          </a:lstStyle>
          <a:p>
            <a:r>
              <a:rPr lang="en-US"/>
              <a:t>Add your page title</a:t>
            </a:r>
            <a:endParaRPr lang="en-AU"/>
          </a:p>
        </p:txBody>
      </p:sp>
      <p:sp>
        <p:nvSpPr>
          <p:cNvPr id="10" name="Content Placeholder 2">
            <a:extLst>
              <a:ext uri="{FF2B5EF4-FFF2-40B4-BE49-F238E27FC236}">
                <a16:creationId xmlns:a16="http://schemas.microsoft.com/office/drawing/2014/main" id="{0F2D7ABF-14CF-43AD-936E-EFC38AC9A598}"/>
              </a:ext>
            </a:extLst>
          </p:cNvPr>
          <p:cNvSpPr>
            <a:spLocks noGrp="1"/>
          </p:cNvSpPr>
          <p:nvPr>
            <p:ph idx="10" hasCustomPrompt="1"/>
          </p:nvPr>
        </p:nvSpPr>
        <p:spPr>
          <a:xfrm>
            <a:off x="4689001" y="1413050"/>
            <a:ext cx="4118906" cy="3371979"/>
          </a:xfrm>
        </p:spPr>
        <p:txBody>
          <a:bodyPr>
            <a:noAutofit/>
          </a:bodyPr>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sz="1200"/>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Tree>
    <p:extLst>
      <p:ext uri="{BB962C8B-B14F-4D97-AF65-F5344CB8AC3E}">
        <p14:creationId xmlns:p14="http://schemas.microsoft.com/office/powerpoint/2010/main" val="626333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lumn-1">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4997148-95F8-49D9-BA59-9E1AFA0EF195}"/>
              </a:ext>
            </a:extLst>
          </p:cNvPr>
          <p:cNvSpPr>
            <a:spLocks noGrp="1"/>
          </p:cNvSpPr>
          <p:nvPr>
            <p:ph type="body" idx="1" hasCustomPrompt="1"/>
          </p:nvPr>
        </p:nvSpPr>
        <p:spPr>
          <a:xfrm>
            <a:off x="336094" y="1413050"/>
            <a:ext cx="8478354" cy="621000"/>
          </a:xfrm>
        </p:spPr>
        <p:txBody>
          <a:bodyPr anchor="ctr" anchorCtr="0">
            <a:noAutofit/>
          </a:bodyPr>
          <a:lstStyle>
            <a:lvl1pPr marL="0" indent="0">
              <a:buNone/>
              <a:defRPr sz="1500" b="0">
                <a:solidFill>
                  <a:schemeClr val="accent1"/>
                </a:solidFill>
                <a:latin typeface="VIC Medium" panose="00000600000000000000" pitchFamily="2"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Add your heading</a:t>
            </a:r>
          </a:p>
        </p:txBody>
      </p:sp>
      <p:sp>
        <p:nvSpPr>
          <p:cNvPr id="7" name="Slide Number Placeholder 5">
            <a:extLst>
              <a:ext uri="{FF2B5EF4-FFF2-40B4-BE49-F238E27FC236}">
                <a16:creationId xmlns:a16="http://schemas.microsoft.com/office/drawing/2014/main" id="{18900427-5D61-4522-B0E9-F2D69EE4A358}"/>
              </a:ext>
            </a:extLst>
          </p:cNvPr>
          <p:cNvSpPr>
            <a:spLocks noGrp="1"/>
          </p:cNvSpPr>
          <p:nvPr>
            <p:ph type="sldNum" sz="quarter" idx="10"/>
          </p:nvPr>
        </p:nvSpPr>
        <p:spPr>
          <a:xfrm>
            <a:off x="4572000" y="4860000"/>
            <a:ext cx="4242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
        <p:nvSpPr>
          <p:cNvPr id="9" name="Content Placeholder 2">
            <a:extLst>
              <a:ext uri="{FF2B5EF4-FFF2-40B4-BE49-F238E27FC236}">
                <a16:creationId xmlns:a16="http://schemas.microsoft.com/office/drawing/2014/main" id="{14EABFCC-EEB9-4198-A14F-1CCDB1B70838}"/>
              </a:ext>
            </a:extLst>
          </p:cNvPr>
          <p:cNvSpPr>
            <a:spLocks noGrp="1"/>
          </p:cNvSpPr>
          <p:nvPr>
            <p:ph idx="11" hasCustomPrompt="1"/>
          </p:nvPr>
        </p:nvSpPr>
        <p:spPr>
          <a:xfrm>
            <a:off x="336094" y="2170444"/>
            <a:ext cx="4118906" cy="2614585"/>
          </a:xfrm>
        </p:spPr>
        <p:txBody>
          <a:bodyPr>
            <a:noAutofit/>
          </a:bodyPr>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sz="1200"/>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0" name="Title Placeholder 1">
            <a:extLst>
              <a:ext uri="{FF2B5EF4-FFF2-40B4-BE49-F238E27FC236}">
                <a16:creationId xmlns:a16="http://schemas.microsoft.com/office/drawing/2014/main" id="{2530F471-1E2A-470B-B910-CCB7DE25322D}"/>
              </a:ext>
            </a:extLst>
          </p:cNvPr>
          <p:cNvSpPr>
            <a:spLocks noGrp="1"/>
          </p:cNvSpPr>
          <p:nvPr>
            <p:ph type="title" hasCustomPrompt="1"/>
          </p:nvPr>
        </p:nvSpPr>
        <p:spPr>
          <a:xfrm>
            <a:off x="336095" y="613625"/>
            <a:ext cx="8471812" cy="697685"/>
          </a:xfrm>
          <a:prstGeom prst="rect">
            <a:avLst/>
          </a:prstGeom>
        </p:spPr>
        <p:txBody>
          <a:bodyPr vert="horz" lIns="91440" tIns="45720" rIns="91440" bIns="45720" rtlCol="0" anchor="ctr">
            <a:noAutofit/>
          </a:bodyPr>
          <a:lstStyle>
            <a:lvl1pPr>
              <a:defRPr/>
            </a:lvl1pPr>
          </a:lstStyle>
          <a:p>
            <a:r>
              <a:rPr lang="en-US"/>
              <a:t>Add your page title</a:t>
            </a:r>
            <a:endParaRPr lang="en-AU"/>
          </a:p>
        </p:txBody>
      </p:sp>
      <p:sp>
        <p:nvSpPr>
          <p:cNvPr id="11" name="Content Placeholder 2">
            <a:extLst>
              <a:ext uri="{FF2B5EF4-FFF2-40B4-BE49-F238E27FC236}">
                <a16:creationId xmlns:a16="http://schemas.microsoft.com/office/drawing/2014/main" id="{2207AF2E-1487-4608-8E34-A059922AF8C0}"/>
              </a:ext>
            </a:extLst>
          </p:cNvPr>
          <p:cNvSpPr>
            <a:spLocks noGrp="1"/>
          </p:cNvSpPr>
          <p:nvPr>
            <p:ph idx="12" hasCustomPrompt="1"/>
          </p:nvPr>
        </p:nvSpPr>
        <p:spPr>
          <a:xfrm>
            <a:off x="4689001" y="2170444"/>
            <a:ext cx="4118906" cy="2614585"/>
          </a:xfrm>
        </p:spPr>
        <p:txBody>
          <a:bodyPr>
            <a:noAutofit/>
          </a:bodyPr>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sz="1200"/>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Tree>
    <p:extLst>
      <p:ext uri="{BB962C8B-B14F-4D97-AF65-F5344CB8AC3E}">
        <p14:creationId xmlns:p14="http://schemas.microsoft.com/office/powerpoint/2010/main" val="9388165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lumn-2">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B8A555FB-D5C2-42BB-8725-CAA03CA9E0EB}"/>
              </a:ext>
            </a:extLst>
          </p:cNvPr>
          <p:cNvSpPr>
            <a:spLocks noGrp="1"/>
          </p:cNvSpPr>
          <p:nvPr>
            <p:ph type="sldNum" sz="quarter" idx="10"/>
          </p:nvPr>
        </p:nvSpPr>
        <p:spPr>
          <a:xfrm>
            <a:off x="4572000" y="4860000"/>
            <a:ext cx="4242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
        <p:nvSpPr>
          <p:cNvPr id="10" name="Text Placeholder 2">
            <a:extLst>
              <a:ext uri="{FF2B5EF4-FFF2-40B4-BE49-F238E27FC236}">
                <a16:creationId xmlns:a16="http://schemas.microsoft.com/office/drawing/2014/main" id="{006DCB42-E469-4824-AAC3-339D2A716635}"/>
              </a:ext>
            </a:extLst>
          </p:cNvPr>
          <p:cNvSpPr>
            <a:spLocks noGrp="1"/>
          </p:cNvSpPr>
          <p:nvPr>
            <p:ph type="body" idx="1" hasCustomPrompt="1"/>
          </p:nvPr>
        </p:nvSpPr>
        <p:spPr>
          <a:xfrm>
            <a:off x="336094" y="1413050"/>
            <a:ext cx="4118906" cy="621000"/>
          </a:xfrm>
        </p:spPr>
        <p:txBody>
          <a:bodyPr anchor="ctr" anchorCtr="0">
            <a:noAutofit/>
          </a:bodyPr>
          <a:lstStyle>
            <a:lvl1pPr marL="0" indent="0">
              <a:buNone/>
              <a:defRPr sz="1500" b="0">
                <a:solidFill>
                  <a:schemeClr val="accent1"/>
                </a:solidFill>
                <a:latin typeface="VIC Medium" panose="00000600000000000000" pitchFamily="2"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Add your heading</a:t>
            </a:r>
          </a:p>
        </p:txBody>
      </p:sp>
      <p:sp>
        <p:nvSpPr>
          <p:cNvPr id="11" name="Content Placeholder 2">
            <a:extLst>
              <a:ext uri="{FF2B5EF4-FFF2-40B4-BE49-F238E27FC236}">
                <a16:creationId xmlns:a16="http://schemas.microsoft.com/office/drawing/2014/main" id="{B104E966-1AA1-4771-8AC8-615981604009}"/>
              </a:ext>
            </a:extLst>
          </p:cNvPr>
          <p:cNvSpPr>
            <a:spLocks noGrp="1"/>
          </p:cNvSpPr>
          <p:nvPr>
            <p:ph idx="11" hasCustomPrompt="1"/>
          </p:nvPr>
        </p:nvSpPr>
        <p:spPr>
          <a:xfrm>
            <a:off x="336094" y="2170444"/>
            <a:ext cx="4118906" cy="2614585"/>
          </a:xfrm>
        </p:spPr>
        <p:txBody>
          <a:bodyPr>
            <a:noAutofit/>
          </a:bodyPr>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sz="1200"/>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2" name="Title Placeholder 1">
            <a:extLst>
              <a:ext uri="{FF2B5EF4-FFF2-40B4-BE49-F238E27FC236}">
                <a16:creationId xmlns:a16="http://schemas.microsoft.com/office/drawing/2014/main" id="{D5D9A2E0-5E65-4DF7-9487-737112A507C2}"/>
              </a:ext>
            </a:extLst>
          </p:cNvPr>
          <p:cNvSpPr>
            <a:spLocks noGrp="1"/>
          </p:cNvSpPr>
          <p:nvPr>
            <p:ph type="title" hasCustomPrompt="1"/>
          </p:nvPr>
        </p:nvSpPr>
        <p:spPr>
          <a:xfrm>
            <a:off x="336095" y="613625"/>
            <a:ext cx="8478353" cy="697685"/>
          </a:xfrm>
          <a:prstGeom prst="rect">
            <a:avLst/>
          </a:prstGeom>
        </p:spPr>
        <p:txBody>
          <a:bodyPr vert="horz" lIns="91440" tIns="45720" rIns="91440" bIns="45720" rtlCol="0" anchor="ctr">
            <a:noAutofit/>
          </a:bodyPr>
          <a:lstStyle>
            <a:lvl1pPr>
              <a:defRPr/>
            </a:lvl1pPr>
          </a:lstStyle>
          <a:p>
            <a:r>
              <a:rPr lang="en-US"/>
              <a:t>Add your page title</a:t>
            </a:r>
            <a:endParaRPr lang="en-AU"/>
          </a:p>
        </p:txBody>
      </p:sp>
      <p:sp>
        <p:nvSpPr>
          <p:cNvPr id="14" name="Content Placeholder 2">
            <a:extLst>
              <a:ext uri="{FF2B5EF4-FFF2-40B4-BE49-F238E27FC236}">
                <a16:creationId xmlns:a16="http://schemas.microsoft.com/office/drawing/2014/main" id="{836A963D-1AF0-41C4-A699-9AE5C7D28652}"/>
              </a:ext>
            </a:extLst>
          </p:cNvPr>
          <p:cNvSpPr>
            <a:spLocks noGrp="1"/>
          </p:cNvSpPr>
          <p:nvPr>
            <p:ph idx="12" hasCustomPrompt="1"/>
          </p:nvPr>
        </p:nvSpPr>
        <p:spPr>
          <a:xfrm>
            <a:off x="4689001" y="2170444"/>
            <a:ext cx="4118906" cy="2614585"/>
          </a:xfrm>
        </p:spPr>
        <p:txBody>
          <a:bodyPr>
            <a:noAutofit/>
          </a:bodyPr>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sz="1200"/>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5" name="Text Placeholder 2">
            <a:extLst>
              <a:ext uri="{FF2B5EF4-FFF2-40B4-BE49-F238E27FC236}">
                <a16:creationId xmlns:a16="http://schemas.microsoft.com/office/drawing/2014/main" id="{184819B8-8BC7-4CFD-9BEF-1C4DE7860FA3}"/>
              </a:ext>
            </a:extLst>
          </p:cNvPr>
          <p:cNvSpPr>
            <a:spLocks noGrp="1"/>
          </p:cNvSpPr>
          <p:nvPr>
            <p:ph type="body" idx="13" hasCustomPrompt="1"/>
          </p:nvPr>
        </p:nvSpPr>
        <p:spPr>
          <a:xfrm>
            <a:off x="4689001" y="1413050"/>
            <a:ext cx="4118906" cy="621000"/>
          </a:xfrm>
        </p:spPr>
        <p:txBody>
          <a:bodyPr anchor="ctr" anchorCtr="0">
            <a:noAutofit/>
          </a:bodyPr>
          <a:lstStyle>
            <a:lvl1pPr marL="0" indent="0">
              <a:buNone/>
              <a:defRPr sz="1500" b="0">
                <a:solidFill>
                  <a:schemeClr val="accent1"/>
                </a:solidFill>
                <a:latin typeface="VIC Medium" panose="00000600000000000000" pitchFamily="2"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Add your heading</a:t>
            </a:r>
          </a:p>
        </p:txBody>
      </p:sp>
    </p:spTree>
    <p:extLst>
      <p:ext uri="{BB962C8B-B14F-4D97-AF65-F5344CB8AC3E}">
        <p14:creationId xmlns:p14="http://schemas.microsoft.com/office/powerpoint/2010/main" val="30138934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En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C85A2A-0829-4D47-ACCE-61456A13C6DA}"/>
              </a:ext>
            </a:extLst>
          </p:cNvPr>
          <p:cNvSpPr/>
          <p:nvPr userDrawn="1"/>
        </p:nvSpPr>
        <p:spPr>
          <a:xfrm>
            <a:off x="-450" y="0"/>
            <a:ext cx="91449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a:t>t</a:t>
            </a:r>
          </a:p>
        </p:txBody>
      </p:sp>
      <p:pic>
        <p:nvPicPr>
          <p:cNvPr id="4" name="Picture 3">
            <a:extLst>
              <a:ext uri="{FF2B5EF4-FFF2-40B4-BE49-F238E27FC236}">
                <a16:creationId xmlns:a16="http://schemas.microsoft.com/office/drawing/2014/main" id="{0A71303A-14F8-4CB6-8C64-1D1FB141EF8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47207" y="1687249"/>
            <a:ext cx="4049586" cy="1074332"/>
          </a:xfrm>
          <a:prstGeom prst="rect">
            <a:avLst/>
          </a:prstGeom>
        </p:spPr>
      </p:pic>
      <p:pic>
        <p:nvPicPr>
          <p:cNvPr id="5" name="Picture 4">
            <a:extLst>
              <a:ext uri="{FF2B5EF4-FFF2-40B4-BE49-F238E27FC236}">
                <a16:creationId xmlns:a16="http://schemas.microsoft.com/office/drawing/2014/main" id="{3D471B0C-7F3D-4DE7-A37E-05D73F89FD86}"/>
              </a:ext>
              <a:ext uri="{C183D7F6-B498-43B3-948B-1728B52AA6E4}">
                <adec:decorative xmlns:adec="http://schemas.microsoft.com/office/drawing/2017/decorative" val="1"/>
              </a:ext>
            </a:extLst>
          </p:cNvPr>
          <p:cNvPicPr>
            <a:picLocks noChangeAspect="1"/>
          </p:cNvPicPr>
          <p:nvPr userDrawn="1"/>
        </p:nvPicPr>
        <p:blipFill rotWithShape="1">
          <a:blip r:embed="rId3">
            <a:alphaModFix amt="15000"/>
            <a:extLst>
              <a:ext uri="{28A0092B-C50C-407E-A947-70E740481C1C}">
                <a14:useLocalDpi xmlns:a14="http://schemas.microsoft.com/office/drawing/2010/main" val="0"/>
              </a:ext>
            </a:extLst>
          </a:blip>
          <a:srcRect/>
          <a:stretch/>
        </p:blipFill>
        <p:spPr>
          <a:xfrm rot="10800000">
            <a:off x="7145079" y="1092753"/>
            <a:ext cx="2005527" cy="4083324"/>
          </a:xfrm>
          <a:prstGeom prst="rect">
            <a:avLst/>
          </a:prstGeom>
        </p:spPr>
      </p:pic>
      <p:sp>
        <p:nvSpPr>
          <p:cNvPr id="7" name="TextBox 6">
            <a:extLst>
              <a:ext uri="{FF2B5EF4-FFF2-40B4-BE49-F238E27FC236}">
                <a16:creationId xmlns:a16="http://schemas.microsoft.com/office/drawing/2014/main" id="{E594744B-9DDF-4757-94B0-A1E2D663BD47}"/>
              </a:ext>
            </a:extLst>
          </p:cNvPr>
          <p:cNvSpPr txBox="1"/>
          <p:nvPr userDrawn="1"/>
        </p:nvSpPr>
        <p:spPr>
          <a:xfrm>
            <a:off x="3190980" y="3333246"/>
            <a:ext cx="2762041" cy="369332"/>
          </a:xfrm>
          <a:prstGeom prst="rect">
            <a:avLst/>
          </a:prstGeom>
          <a:noFill/>
        </p:spPr>
        <p:txBody>
          <a:bodyPr wrap="square" rtlCol="0">
            <a:spAutoFit/>
          </a:bodyPr>
          <a:lstStyle/>
          <a:p>
            <a:pPr algn="ctr"/>
            <a:r>
              <a:rPr lang="en-AU">
                <a:latin typeface="+mj-lt"/>
              </a:rPr>
              <a:t>vpsc.vic.gov.au</a:t>
            </a:r>
          </a:p>
        </p:txBody>
      </p:sp>
      <p:cxnSp>
        <p:nvCxnSpPr>
          <p:cNvPr id="9" name="Straight Connector 8">
            <a:extLst>
              <a:ext uri="{FF2B5EF4-FFF2-40B4-BE49-F238E27FC236}">
                <a16:creationId xmlns:a16="http://schemas.microsoft.com/office/drawing/2014/main" id="{CE2A61E0-2A18-45D5-97C1-6DBB30618335}"/>
              </a:ext>
              <a:ext uri="{C183D7F6-B498-43B3-948B-1728B52AA6E4}">
                <adec:decorative xmlns:adec="http://schemas.microsoft.com/office/drawing/2017/decorative" val="1"/>
              </a:ext>
            </a:extLst>
          </p:cNvPr>
          <p:cNvCxnSpPr>
            <a:cxnSpLocks/>
          </p:cNvCxnSpPr>
          <p:nvPr userDrawn="1"/>
        </p:nvCxnSpPr>
        <p:spPr>
          <a:xfrm>
            <a:off x="2951703" y="3146205"/>
            <a:ext cx="3240594" cy="0"/>
          </a:xfrm>
          <a:prstGeom prst="line">
            <a:avLst/>
          </a:prstGeom>
          <a:ln w="12700">
            <a:solidFill>
              <a:srgbClr val="99BC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56308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ligh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38D5AB2-D9FD-4F9A-A8C6-244DCBBB4917}"/>
              </a:ext>
              <a:ext uri="{C183D7F6-B498-43B3-948B-1728B52AA6E4}">
                <adec:decorative xmlns:adec="http://schemas.microsoft.com/office/drawing/2017/decorative" val="1"/>
              </a:ext>
            </a:extLst>
          </p:cNvPr>
          <p:cNvSpPr/>
          <p:nvPr userDrawn="1"/>
        </p:nvSpPr>
        <p:spPr>
          <a:xfrm>
            <a:off x="-450" y="0"/>
            <a:ext cx="91449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Title 1">
            <a:extLst>
              <a:ext uri="{FF2B5EF4-FFF2-40B4-BE49-F238E27FC236}">
                <a16:creationId xmlns:a16="http://schemas.microsoft.com/office/drawing/2014/main" id="{F9DFAAA9-C447-4070-B34A-3E20A966884C}"/>
              </a:ext>
            </a:extLst>
          </p:cNvPr>
          <p:cNvSpPr>
            <a:spLocks noGrp="1"/>
          </p:cNvSpPr>
          <p:nvPr>
            <p:ph type="title" hasCustomPrompt="1"/>
          </p:nvPr>
        </p:nvSpPr>
        <p:spPr>
          <a:xfrm>
            <a:off x="335644" y="1763249"/>
            <a:ext cx="3984356" cy="693761"/>
          </a:xfrm>
          <a:prstGeom prst="rect">
            <a:avLst/>
          </a:prstGeom>
        </p:spPr>
        <p:txBody>
          <a:bodyPr anchor="ctr">
            <a:noAutofit/>
          </a:bodyPr>
          <a:lstStyle>
            <a:lvl1pPr>
              <a:defRPr sz="2250" b="1">
                <a:solidFill>
                  <a:schemeClr val="tx2"/>
                </a:solidFill>
                <a:latin typeface="+mj-lt"/>
              </a:defRPr>
            </a:lvl1pPr>
          </a:lstStyle>
          <a:p>
            <a:r>
              <a:rPr lang="en-US"/>
              <a:t>Document title</a:t>
            </a:r>
            <a:endParaRPr lang="en-AU"/>
          </a:p>
        </p:txBody>
      </p:sp>
      <p:sp>
        <p:nvSpPr>
          <p:cNvPr id="8" name="Text Placeholder 2">
            <a:extLst>
              <a:ext uri="{FF2B5EF4-FFF2-40B4-BE49-F238E27FC236}">
                <a16:creationId xmlns:a16="http://schemas.microsoft.com/office/drawing/2014/main" id="{A7C8D9BA-BCFA-4C10-8065-8D1D27D9F55C}"/>
              </a:ext>
            </a:extLst>
          </p:cNvPr>
          <p:cNvSpPr>
            <a:spLocks noGrp="1"/>
          </p:cNvSpPr>
          <p:nvPr>
            <p:ph type="body" idx="1" hasCustomPrompt="1"/>
          </p:nvPr>
        </p:nvSpPr>
        <p:spPr>
          <a:xfrm>
            <a:off x="335644" y="2599135"/>
            <a:ext cx="3984356" cy="370006"/>
          </a:xfrm>
        </p:spPr>
        <p:txBody>
          <a:bodyPr>
            <a:noAutofit/>
          </a:bodyPr>
          <a:lstStyle>
            <a:lvl1pPr marL="0" indent="0">
              <a:buNone/>
              <a:defRPr sz="135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Document subtitle / branch / presenters</a:t>
            </a:r>
          </a:p>
        </p:txBody>
      </p:sp>
      <p:pic>
        <p:nvPicPr>
          <p:cNvPr id="9" name="Picture 8">
            <a:extLst>
              <a:ext uri="{FF2B5EF4-FFF2-40B4-BE49-F238E27FC236}">
                <a16:creationId xmlns:a16="http://schemas.microsoft.com/office/drawing/2014/main" id="{7039E811-3118-482A-9FB7-2C91E7E06272}"/>
              </a:ext>
              <a:ext uri="{C183D7F6-B498-43B3-948B-1728B52AA6E4}">
                <adec:decorative xmlns:adec="http://schemas.microsoft.com/office/drawing/2017/decorative" val="1"/>
              </a:ext>
            </a:extLst>
          </p:cNvPr>
          <p:cNvPicPr>
            <a:picLocks noChangeAspect="1"/>
          </p:cNvPicPr>
          <p:nvPr userDrawn="1"/>
        </p:nvPicPr>
        <p:blipFill rotWithShape="1">
          <a:blip r:embed="rId2">
            <a:alphaModFix amt="15000"/>
            <a:extLst>
              <a:ext uri="{28A0092B-C50C-407E-A947-70E740481C1C}">
                <a14:useLocalDpi xmlns:a14="http://schemas.microsoft.com/office/drawing/2010/main" val="0"/>
              </a:ext>
            </a:extLst>
          </a:blip>
          <a:srcRect/>
          <a:stretch/>
        </p:blipFill>
        <p:spPr>
          <a:xfrm rot="10800000">
            <a:off x="7145079" y="-5"/>
            <a:ext cx="2005527" cy="4083324"/>
          </a:xfrm>
          <a:prstGeom prst="rect">
            <a:avLst/>
          </a:prstGeom>
        </p:spPr>
      </p:pic>
      <p:cxnSp>
        <p:nvCxnSpPr>
          <p:cNvPr id="5" name="Straight Connector 4">
            <a:extLst>
              <a:ext uri="{FF2B5EF4-FFF2-40B4-BE49-F238E27FC236}">
                <a16:creationId xmlns:a16="http://schemas.microsoft.com/office/drawing/2014/main" id="{1F03B934-896E-47C6-97B8-4C053AF462E8}"/>
              </a:ext>
              <a:ext uri="{C183D7F6-B498-43B3-948B-1728B52AA6E4}">
                <adec:decorative xmlns:adec="http://schemas.microsoft.com/office/drawing/2017/decorative" val="1"/>
              </a:ext>
            </a:extLst>
          </p:cNvPr>
          <p:cNvCxnSpPr>
            <a:cxnSpLocks/>
          </p:cNvCxnSpPr>
          <p:nvPr userDrawn="1"/>
        </p:nvCxnSpPr>
        <p:spPr>
          <a:xfrm>
            <a:off x="336094" y="4225508"/>
            <a:ext cx="8478354"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pic>
        <p:nvPicPr>
          <p:cNvPr id="4" name="Picture 3" descr="Victorian Public Sector Commission logo">
            <a:extLst>
              <a:ext uri="{FF2B5EF4-FFF2-40B4-BE49-F238E27FC236}">
                <a16:creationId xmlns:a16="http://schemas.microsoft.com/office/drawing/2014/main" id="{21E5F060-C014-4FDE-902C-54D446EF0C4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16128" y="4193970"/>
            <a:ext cx="2028031" cy="1014623"/>
          </a:xfrm>
          <a:prstGeom prst="rect">
            <a:avLst/>
          </a:prstGeom>
        </p:spPr>
      </p:pic>
      <p:pic>
        <p:nvPicPr>
          <p:cNvPr id="6" name="Picture 5" descr="Victorian State Government logo">
            <a:extLst>
              <a:ext uri="{FF2B5EF4-FFF2-40B4-BE49-F238E27FC236}">
                <a16:creationId xmlns:a16="http://schemas.microsoft.com/office/drawing/2014/main" id="{232C7FC6-2E49-4BF1-8A56-F03F1268D11B}"/>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a:stretch/>
        </p:blipFill>
        <p:spPr>
          <a:xfrm>
            <a:off x="7839481" y="4217836"/>
            <a:ext cx="1100012" cy="850472"/>
          </a:xfrm>
          <a:prstGeom prst="rect">
            <a:avLst/>
          </a:prstGeom>
        </p:spPr>
      </p:pic>
    </p:spTree>
    <p:extLst>
      <p:ext uri="{BB962C8B-B14F-4D97-AF65-F5344CB8AC3E}">
        <p14:creationId xmlns:p14="http://schemas.microsoft.com/office/powerpoint/2010/main" val="2563899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ody deep bann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110000"/>
              </a:lnSpc>
              <a:defRPr baseline="0">
                <a:solidFill>
                  <a:schemeClr val="bg1"/>
                </a:solidFill>
                <a:latin typeface="+mn-lt"/>
              </a:defRPr>
            </a:lvl1pPr>
          </a:lstStyle>
          <a:p>
            <a:r>
              <a:rPr lang="en-US"/>
              <a:t>Click to edit Master title style</a:t>
            </a:r>
          </a:p>
        </p:txBody>
      </p:sp>
      <p:sp>
        <p:nvSpPr>
          <p:cNvPr id="3" name="Content Placeholder 2"/>
          <p:cNvSpPr>
            <a:spLocks noGrp="1"/>
          </p:cNvSpPr>
          <p:nvPr>
            <p:ph idx="1"/>
          </p:nvPr>
        </p:nvSpPr>
        <p:spPr>
          <a:xfrm>
            <a:off x="539750" y="1214438"/>
            <a:ext cx="8243888" cy="3641098"/>
          </a:xfrm>
        </p:spPr>
        <p:txBody>
          <a:bodyPr/>
          <a:lstStyle>
            <a:lvl1pPr marL="0" indent="0">
              <a:lnSpc>
                <a:spcPct val="110000"/>
              </a:lnSpc>
              <a:defRPr baseline="0">
                <a:solidFill>
                  <a:srgbClr val="201547"/>
                </a:solidFill>
              </a:defRPr>
            </a:lvl1pPr>
            <a:lvl2pPr marL="0" indent="0">
              <a:lnSpc>
                <a:spcPct val="110000"/>
              </a:lnSpc>
              <a:defRPr/>
            </a:lvl2pPr>
            <a:lvl3pPr marL="252000" indent="-252000">
              <a:lnSpc>
                <a:spcPct val="110000"/>
              </a:lnSpc>
              <a:defRPr/>
            </a:lvl3pPr>
            <a:lvl4pPr marL="504000" indent="-252000">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a:xfrm>
            <a:off x="8243888" y="4860131"/>
            <a:ext cx="539750" cy="280988"/>
          </a:xfrm>
        </p:spPr>
        <p:txBody>
          <a:bodyPr/>
          <a:lstStyle>
            <a:lvl1pPr>
              <a:defRPr/>
            </a:lvl1pPr>
          </a:lstStyle>
          <a:p>
            <a:fld id="{3689E5EE-9843-45A7-B324-3EFD7322EDFC}" type="slidenum">
              <a:rPr lang="en-AU" altLang="en-US"/>
              <a:pPr/>
              <a:t>‹#›</a:t>
            </a:fld>
            <a:endParaRPr lang="en-AU" altLang="en-US"/>
          </a:p>
        </p:txBody>
      </p:sp>
    </p:spTree>
    <p:extLst>
      <p:ext uri="{BB962C8B-B14F-4D97-AF65-F5344CB8AC3E}">
        <p14:creationId xmlns:p14="http://schemas.microsoft.com/office/powerpoint/2010/main" val="4852789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dar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ADAF9F8-15B4-4CEC-A912-965414E70702}"/>
              </a:ext>
              <a:ext uri="{C183D7F6-B498-43B3-948B-1728B52AA6E4}">
                <adec:decorative xmlns:adec="http://schemas.microsoft.com/office/drawing/2017/decorative" val="1"/>
              </a:ext>
            </a:extLst>
          </p:cNvPr>
          <p:cNvSpPr/>
          <p:nvPr userDrawn="1"/>
        </p:nvSpPr>
        <p:spPr>
          <a:xfrm>
            <a:off x="-450" y="0"/>
            <a:ext cx="9144900" cy="514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7CC37A9D-E641-40C8-A130-D07F4793D9A5}"/>
              </a:ext>
              <a:ext uri="{C183D7F6-B498-43B3-948B-1728B52AA6E4}">
                <adec:decorative xmlns:adec="http://schemas.microsoft.com/office/drawing/2017/decorative" val="1"/>
              </a:ext>
            </a:extLst>
          </p:cNvPr>
          <p:cNvSpPr/>
          <p:nvPr userDrawn="1"/>
        </p:nvSpPr>
        <p:spPr>
          <a:xfrm>
            <a:off x="0" y="4044910"/>
            <a:ext cx="9144000" cy="10985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00"/>
          </a:p>
        </p:txBody>
      </p:sp>
      <p:sp>
        <p:nvSpPr>
          <p:cNvPr id="11" name="Title 1">
            <a:extLst>
              <a:ext uri="{FF2B5EF4-FFF2-40B4-BE49-F238E27FC236}">
                <a16:creationId xmlns:a16="http://schemas.microsoft.com/office/drawing/2014/main" id="{451E51DA-8BF2-45DA-BFDD-719397C1162F}"/>
              </a:ext>
            </a:extLst>
          </p:cNvPr>
          <p:cNvSpPr>
            <a:spLocks noGrp="1"/>
          </p:cNvSpPr>
          <p:nvPr>
            <p:ph type="title" hasCustomPrompt="1"/>
          </p:nvPr>
        </p:nvSpPr>
        <p:spPr>
          <a:xfrm>
            <a:off x="335644" y="1763249"/>
            <a:ext cx="3984356" cy="693761"/>
          </a:xfrm>
          <a:prstGeom prst="rect">
            <a:avLst/>
          </a:prstGeom>
        </p:spPr>
        <p:txBody>
          <a:bodyPr anchor="ctr">
            <a:noAutofit/>
          </a:bodyPr>
          <a:lstStyle>
            <a:lvl1pPr>
              <a:defRPr sz="2250" b="1">
                <a:solidFill>
                  <a:schemeClr val="bg1"/>
                </a:solidFill>
                <a:latin typeface="+mj-lt"/>
              </a:defRPr>
            </a:lvl1pPr>
          </a:lstStyle>
          <a:p>
            <a:r>
              <a:rPr lang="en-US"/>
              <a:t>Document title</a:t>
            </a:r>
            <a:endParaRPr lang="en-AU"/>
          </a:p>
        </p:txBody>
      </p:sp>
      <p:sp>
        <p:nvSpPr>
          <p:cNvPr id="8" name="Text Placeholder 2">
            <a:extLst>
              <a:ext uri="{FF2B5EF4-FFF2-40B4-BE49-F238E27FC236}">
                <a16:creationId xmlns:a16="http://schemas.microsoft.com/office/drawing/2014/main" id="{CFACD082-C9ED-4E8A-A942-D3D9E958B7F1}"/>
              </a:ext>
            </a:extLst>
          </p:cNvPr>
          <p:cNvSpPr>
            <a:spLocks noGrp="1"/>
          </p:cNvSpPr>
          <p:nvPr>
            <p:ph type="body" idx="1" hasCustomPrompt="1"/>
          </p:nvPr>
        </p:nvSpPr>
        <p:spPr>
          <a:xfrm>
            <a:off x="335644" y="2599135"/>
            <a:ext cx="3984356" cy="370006"/>
          </a:xfrm>
        </p:spPr>
        <p:txBody>
          <a:bodyPr>
            <a:noAutofit/>
          </a:bodyPr>
          <a:lstStyle>
            <a:lvl1pPr marL="0" indent="0">
              <a:buNone/>
              <a:defRPr sz="135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Document subtitle / branch / presenters</a:t>
            </a:r>
          </a:p>
        </p:txBody>
      </p:sp>
      <p:pic>
        <p:nvPicPr>
          <p:cNvPr id="6" name="Picture 5">
            <a:extLst>
              <a:ext uri="{FF2B5EF4-FFF2-40B4-BE49-F238E27FC236}">
                <a16:creationId xmlns:a16="http://schemas.microsoft.com/office/drawing/2014/main" id="{DA188545-06F8-4505-8F32-77F0BDB6B993}"/>
              </a:ext>
              <a:ext uri="{C183D7F6-B498-43B3-948B-1728B52AA6E4}">
                <adec:decorative xmlns:adec="http://schemas.microsoft.com/office/drawing/2017/decorative" val="1"/>
              </a:ext>
            </a:extLst>
          </p:cNvPr>
          <p:cNvPicPr>
            <a:picLocks noChangeAspect="1"/>
          </p:cNvPicPr>
          <p:nvPr userDrawn="1"/>
        </p:nvPicPr>
        <p:blipFill rotWithShape="1">
          <a:blip r:embed="rId2">
            <a:alphaModFix amt="20000"/>
            <a:extLst>
              <a:ext uri="{28A0092B-C50C-407E-A947-70E740481C1C}">
                <a14:useLocalDpi xmlns:a14="http://schemas.microsoft.com/office/drawing/2010/main" val="0"/>
              </a:ext>
            </a:extLst>
          </a:blip>
          <a:srcRect/>
          <a:stretch/>
        </p:blipFill>
        <p:spPr>
          <a:xfrm rot="10800000">
            <a:off x="7039848" y="-1"/>
            <a:ext cx="2104153" cy="4153136"/>
          </a:xfrm>
          <a:prstGeom prst="rect">
            <a:avLst/>
          </a:prstGeom>
        </p:spPr>
      </p:pic>
      <p:cxnSp>
        <p:nvCxnSpPr>
          <p:cNvPr id="5" name="Straight Connector 4">
            <a:extLst>
              <a:ext uri="{FF2B5EF4-FFF2-40B4-BE49-F238E27FC236}">
                <a16:creationId xmlns:a16="http://schemas.microsoft.com/office/drawing/2014/main" id="{3CEDA7ED-479F-471C-AAF0-4DD059644FCB}"/>
              </a:ext>
              <a:ext uri="{C183D7F6-B498-43B3-948B-1728B52AA6E4}">
                <adec:decorative xmlns:adec="http://schemas.microsoft.com/office/drawing/2017/decorative" val="1"/>
              </a:ext>
            </a:extLst>
          </p:cNvPr>
          <p:cNvCxnSpPr>
            <a:cxnSpLocks/>
          </p:cNvCxnSpPr>
          <p:nvPr userDrawn="1"/>
        </p:nvCxnSpPr>
        <p:spPr>
          <a:xfrm>
            <a:off x="336094" y="4225508"/>
            <a:ext cx="8478354"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descr="Victorian Public Sector Commission logo">
            <a:extLst>
              <a:ext uri="{FF2B5EF4-FFF2-40B4-BE49-F238E27FC236}">
                <a16:creationId xmlns:a16="http://schemas.microsoft.com/office/drawing/2014/main" id="{4A78CA93-D021-4AEE-8121-6C149C9A424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16128" y="4193970"/>
            <a:ext cx="2028031" cy="1014623"/>
          </a:xfrm>
          <a:prstGeom prst="rect">
            <a:avLst/>
          </a:prstGeom>
        </p:spPr>
      </p:pic>
      <p:pic>
        <p:nvPicPr>
          <p:cNvPr id="10" name="Picture 9" descr="Victorian State Government logo">
            <a:extLst>
              <a:ext uri="{FF2B5EF4-FFF2-40B4-BE49-F238E27FC236}">
                <a16:creationId xmlns:a16="http://schemas.microsoft.com/office/drawing/2014/main" id="{E1A3141A-ACD0-4A92-A36B-FA52D8601E94}"/>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a:stretch/>
        </p:blipFill>
        <p:spPr>
          <a:xfrm>
            <a:off x="7839481" y="4217836"/>
            <a:ext cx="1100012" cy="850472"/>
          </a:xfrm>
          <a:prstGeom prst="rect">
            <a:avLst/>
          </a:prstGeom>
        </p:spPr>
      </p:pic>
    </p:spTree>
    <p:extLst>
      <p:ext uri="{BB962C8B-B14F-4D97-AF65-F5344CB8AC3E}">
        <p14:creationId xmlns:p14="http://schemas.microsoft.com/office/powerpoint/2010/main" val="12890766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imag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1F0FAD4-1585-47D8-940C-9DF8AAEE747A}"/>
              </a:ext>
              <a:ext uri="{C183D7F6-B498-43B3-948B-1728B52AA6E4}">
                <adec:decorative xmlns:adec="http://schemas.microsoft.com/office/drawing/2017/decorative" val="1"/>
              </a:ext>
            </a:extLst>
          </p:cNvPr>
          <p:cNvSpPr/>
          <p:nvPr userDrawn="1"/>
        </p:nvSpPr>
        <p:spPr>
          <a:xfrm>
            <a:off x="-450" y="0"/>
            <a:ext cx="91449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Picture Placeholder 10">
            <a:extLst>
              <a:ext uri="{FF2B5EF4-FFF2-40B4-BE49-F238E27FC236}">
                <a16:creationId xmlns:a16="http://schemas.microsoft.com/office/drawing/2014/main" id="{80319712-10C1-4247-9F11-036E392F35CC}"/>
              </a:ext>
            </a:extLst>
          </p:cNvPr>
          <p:cNvSpPr>
            <a:spLocks noGrp="1"/>
          </p:cNvSpPr>
          <p:nvPr>
            <p:ph type="pic" sz="quarter" idx="10" hasCustomPrompt="1"/>
          </p:nvPr>
        </p:nvSpPr>
        <p:spPr>
          <a:xfrm>
            <a:off x="335644" y="248841"/>
            <a:ext cx="8478554" cy="3801897"/>
          </a:xfrm>
        </p:spPr>
        <p:txBody>
          <a:bodyPr anchor="ctr" anchorCtr="0"/>
          <a:lstStyle>
            <a:lvl1pPr marL="0" indent="0" algn="ctr">
              <a:buNone/>
              <a:defRPr/>
            </a:lvl1pPr>
          </a:lstStyle>
          <a:p>
            <a:r>
              <a:rPr lang="en-AU"/>
              <a:t>Add your picture</a:t>
            </a:r>
          </a:p>
        </p:txBody>
      </p:sp>
      <p:sp>
        <p:nvSpPr>
          <p:cNvPr id="13" name="Title 1">
            <a:extLst>
              <a:ext uri="{FF2B5EF4-FFF2-40B4-BE49-F238E27FC236}">
                <a16:creationId xmlns:a16="http://schemas.microsoft.com/office/drawing/2014/main" id="{27DB9D85-414C-4E77-BE19-DED1E9B6AF58}"/>
              </a:ext>
            </a:extLst>
          </p:cNvPr>
          <p:cNvSpPr>
            <a:spLocks noGrp="1"/>
          </p:cNvSpPr>
          <p:nvPr>
            <p:ph type="title" hasCustomPrompt="1"/>
          </p:nvPr>
        </p:nvSpPr>
        <p:spPr>
          <a:xfrm>
            <a:off x="335644" y="1763249"/>
            <a:ext cx="3984356" cy="693761"/>
          </a:xfrm>
          <a:prstGeom prst="rect">
            <a:avLst/>
          </a:prstGeom>
          <a:solidFill>
            <a:schemeClr val="bg1"/>
          </a:solidFill>
        </p:spPr>
        <p:txBody>
          <a:bodyPr anchor="ctr">
            <a:noAutofit/>
          </a:bodyPr>
          <a:lstStyle>
            <a:lvl1pPr>
              <a:defRPr sz="2250" b="1">
                <a:solidFill>
                  <a:schemeClr val="tx2"/>
                </a:solidFill>
                <a:latin typeface="+mj-lt"/>
              </a:defRPr>
            </a:lvl1pPr>
          </a:lstStyle>
          <a:p>
            <a:r>
              <a:rPr lang="en-US"/>
              <a:t>Document title</a:t>
            </a:r>
            <a:endParaRPr lang="en-AU"/>
          </a:p>
        </p:txBody>
      </p:sp>
      <p:sp>
        <p:nvSpPr>
          <p:cNvPr id="12" name="Text Placeholder 2">
            <a:extLst>
              <a:ext uri="{FF2B5EF4-FFF2-40B4-BE49-F238E27FC236}">
                <a16:creationId xmlns:a16="http://schemas.microsoft.com/office/drawing/2014/main" id="{EA3E4B8A-6670-4C80-8215-2CFB34DFDF87}"/>
              </a:ext>
            </a:extLst>
          </p:cNvPr>
          <p:cNvSpPr>
            <a:spLocks noGrp="1"/>
          </p:cNvSpPr>
          <p:nvPr>
            <p:ph type="body" idx="1" hasCustomPrompt="1"/>
          </p:nvPr>
        </p:nvSpPr>
        <p:spPr>
          <a:xfrm>
            <a:off x="335644" y="2599135"/>
            <a:ext cx="3984356" cy="370006"/>
          </a:xfrm>
          <a:solidFill>
            <a:schemeClr val="bg1"/>
          </a:solidFill>
        </p:spPr>
        <p:txBody>
          <a:bodyPr>
            <a:noAutofit/>
          </a:bodyPr>
          <a:lstStyle>
            <a:lvl1pPr marL="0" indent="0">
              <a:buNone/>
              <a:defRPr sz="135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Document subtitle / branch / presenters</a:t>
            </a:r>
          </a:p>
        </p:txBody>
      </p:sp>
      <p:cxnSp>
        <p:nvCxnSpPr>
          <p:cNvPr id="6" name="Straight Connector 5">
            <a:extLst>
              <a:ext uri="{FF2B5EF4-FFF2-40B4-BE49-F238E27FC236}">
                <a16:creationId xmlns:a16="http://schemas.microsoft.com/office/drawing/2014/main" id="{50BC4D16-785D-432A-97DD-BE35C4A2ECE5}"/>
              </a:ext>
              <a:ext uri="{C183D7F6-B498-43B3-948B-1728B52AA6E4}">
                <adec:decorative xmlns:adec="http://schemas.microsoft.com/office/drawing/2017/decorative" val="1"/>
              </a:ext>
            </a:extLst>
          </p:cNvPr>
          <p:cNvCxnSpPr>
            <a:cxnSpLocks/>
          </p:cNvCxnSpPr>
          <p:nvPr userDrawn="1"/>
        </p:nvCxnSpPr>
        <p:spPr>
          <a:xfrm>
            <a:off x="336094" y="4225508"/>
            <a:ext cx="8478354"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pic>
        <p:nvPicPr>
          <p:cNvPr id="5" name="Picture 4" descr="Victorian Public Sector Commission logo">
            <a:extLst>
              <a:ext uri="{FF2B5EF4-FFF2-40B4-BE49-F238E27FC236}">
                <a16:creationId xmlns:a16="http://schemas.microsoft.com/office/drawing/2014/main" id="{7DD48556-0667-43F0-B313-350812BE605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16128" y="4193970"/>
            <a:ext cx="2028031" cy="1014623"/>
          </a:xfrm>
          <a:prstGeom prst="rect">
            <a:avLst/>
          </a:prstGeom>
        </p:spPr>
      </p:pic>
      <p:pic>
        <p:nvPicPr>
          <p:cNvPr id="7" name="Picture 6" descr="Victorian State Government logo">
            <a:extLst>
              <a:ext uri="{FF2B5EF4-FFF2-40B4-BE49-F238E27FC236}">
                <a16:creationId xmlns:a16="http://schemas.microsoft.com/office/drawing/2014/main" id="{37C673C7-62B9-44AC-A823-4FFDE07A9A8F}"/>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a:stretch/>
        </p:blipFill>
        <p:spPr>
          <a:xfrm>
            <a:off x="7839481" y="4217836"/>
            <a:ext cx="1100012" cy="850472"/>
          </a:xfrm>
          <a:prstGeom prst="rect">
            <a:avLst/>
          </a:prstGeom>
        </p:spPr>
      </p:pic>
    </p:spTree>
    <p:extLst>
      <p:ext uri="{BB962C8B-B14F-4D97-AF65-F5344CB8AC3E}">
        <p14:creationId xmlns:p14="http://schemas.microsoft.com/office/powerpoint/2010/main" val="10330704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C85A2A-0829-4D47-ACCE-61456A13C6DA}"/>
              </a:ext>
              <a:ext uri="{C183D7F6-B498-43B3-948B-1728B52AA6E4}">
                <adec:decorative xmlns:adec="http://schemas.microsoft.com/office/drawing/2017/decorative" val="1"/>
              </a:ext>
            </a:extLst>
          </p:cNvPr>
          <p:cNvSpPr/>
          <p:nvPr userDrawn="1"/>
        </p:nvSpPr>
        <p:spPr>
          <a:xfrm>
            <a:off x="-450" y="0"/>
            <a:ext cx="91449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Picture Placeholder 2">
            <a:extLst>
              <a:ext uri="{FF2B5EF4-FFF2-40B4-BE49-F238E27FC236}">
                <a16:creationId xmlns:a16="http://schemas.microsoft.com/office/drawing/2014/main" id="{3C5BA6A7-4AFA-4F91-B559-FD9EB3AD9453}"/>
              </a:ext>
            </a:extLst>
          </p:cNvPr>
          <p:cNvSpPr>
            <a:spLocks noGrp="1"/>
          </p:cNvSpPr>
          <p:nvPr>
            <p:ph type="pic" sz="quarter" idx="11" hasCustomPrompt="1"/>
          </p:nvPr>
        </p:nvSpPr>
        <p:spPr>
          <a:xfrm>
            <a:off x="-450" y="0"/>
            <a:ext cx="9144900" cy="5143500"/>
          </a:xfrm>
        </p:spPr>
        <p:txBody>
          <a:bodyPr anchor="ctr"/>
          <a:lstStyle>
            <a:lvl1pPr marL="0" indent="0" algn="ctr">
              <a:buNone/>
              <a:defRPr>
                <a:solidFill>
                  <a:schemeClr val="accent6"/>
                </a:solidFill>
              </a:defRPr>
            </a:lvl1pPr>
          </a:lstStyle>
          <a:p>
            <a:r>
              <a:rPr lang="en-AU"/>
              <a:t>Add your picture</a:t>
            </a:r>
          </a:p>
        </p:txBody>
      </p:sp>
    </p:spTree>
    <p:extLst>
      <p:ext uri="{BB962C8B-B14F-4D97-AF65-F5344CB8AC3E}">
        <p14:creationId xmlns:p14="http://schemas.microsoft.com/office/powerpoint/2010/main" val="41531686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ection ligh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04D7ACC7-9B49-49CE-BE9D-482A0B6DF524}"/>
              </a:ext>
            </a:extLst>
          </p:cNvPr>
          <p:cNvSpPr>
            <a:spLocks noGrp="1"/>
          </p:cNvSpPr>
          <p:nvPr>
            <p:ph type="title" hasCustomPrompt="1"/>
          </p:nvPr>
        </p:nvSpPr>
        <p:spPr>
          <a:xfrm>
            <a:off x="335644" y="1763249"/>
            <a:ext cx="3984356" cy="693761"/>
          </a:xfrm>
          <a:prstGeom prst="rect">
            <a:avLst/>
          </a:prstGeom>
        </p:spPr>
        <p:txBody>
          <a:bodyPr anchor="ctr">
            <a:noAutofit/>
          </a:bodyPr>
          <a:lstStyle>
            <a:lvl1pPr>
              <a:defRPr sz="2250">
                <a:solidFill>
                  <a:schemeClr val="tx2"/>
                </a:solidFill>
              </a:defRPr>
            </a:lvl1pPr>
          </a:lstStyle>
          <a:p>
            <a:r>
              <a:rPr lang="en-US"/>
              <a:t>Section title</a:t>
            </a:r>
            <a:endParaRPr lang="en-AU"/>
          </a:p>
        </p:txBody>
      </p:sp>
      <p:sp>
        <p:nvSpPr>
          <p:cNvPr id="9" name="Text Placeholder 2">
            <a:extLst>
              <a:ext uri="{FF2B5EF4-FFF2-40B4-BE49-F238E27FC236}">
                <a16:creationId xmlns:a16="http://schemas.microsoft.com/office/drawing/2014/main" id="{2E69765D-49CB-4019-9DC4-05BB1A8F288F}"/>
              </a:ext>
            </a:extLst>
          </p:cNvPr>
          <p:cNvSpPr>
            <a:spLocks noGrp="1"/>
          </p:cNvSpPr>
          <p:nvPr>
            <p:ph type="body" idx="1" hasCustomPrompt="1"/>
          </p:nvPr>
        </p:nvSpPr>
        <p:spPr>
          <a:xfrm>
            <a:off x="335644" y="2599135"/>
            <a:ext cx="3984356" cy="370006"/>
          </a:xfrm>
        </p:spPr>
        <p:txBody>
          <a:bodyPr>
            <a:noAutofit/>
          </a:bodyPr>
          <a:lstStyle>
            <a:lvl1pPr marL="0" indent="0">
              <a:buNone/>
              <a:defRPr sz="135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Section subtitle</a:t>
            </a:r>
          </a:p>
        </p:txBody>
      </p:sp>
      <p:pic>
        <p:nvPicPr>
          <p:cNvPr id="7" name="Picture 6">
            <a:extLst>
              <a:ext uri="{FF2B5EF4-FFF2-40B4-BE49-F238E27FC236}">
                <a16:creationId xmlns:a16="http://schemas.microsoft.com/office/drawing/2014/main" id="{7C2A48ED-2AEB-4578-80B4-9A796AB2D336}"/>
              </a:ext>
              <a:ext uri="{C183D7F6-B498-43B3-948B-1728B52AA6E4}">
                <adec:decorative xmlns:adec="http://schemas.microsoft.com/office/drawing/2017/decorative" val="1"/>
              </a:ext>
            </a:extLst>
          </p:cNvPr>
          <p:cNvPicPr>
            <a:picLocks noChangeAspect="1"/>
          </p:cNvPicPr>
          <p:nvPr userDrawn="1"/>
        </p:nvPicPr>
        <p:blipFill rotWithShape="1">
          <a:blip r:embed="rId2">
            <a:alphaModFix amt="15000"/>
            <a:extLst>
              <a:ext uri="{28A0092B-C50C-407E-A947-70E740481C1C}">
                <a14:useLocalDpi xmlns:a14="http://schemas.microsoft.com/office/drawing/2010/main" val="0"/>
              </a:ext>
            </a:extLst>
          </a:blip>
          <a:srcRect/>
          <a:stretch/>
        </p:blipFill>
        <p:spPr>
          <a:xfrm rot="10800000">
            <a:off x="7145079" y="1092753"/>
            <a:ext cx="2005527" cy="4083324"/>
          </a:xfrm>
          <a:prstGeom prst="rect">
            <a:avLst/>
          </a:prstGeom>
        </p:spPr>
      </p:pic>
    </p:spTree>
    <p:extLst>
      <p:ext uri="{BB962C8B-B14F-4D97-AF65-F5344CB8AC3E}">
        <p14:creationId xmlns:p14="http://schemas.microsoft.com/office/powerpoint/2010/main" val="7259876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dar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54D5DC-53C1-4991-A332-9B9B018982AB}"/>
              </a:ext>
              <a:ext uri="{C183D7F6-B498-43B3-948B-1728B52AA6E4}">
                <adec:decorative xmlns:adec="http://schemas.microsoft.com/office/drawing/2017/decorative" val="1"/>
              </a:ext>
            </a:extLst>
          </p:cNvPr>
          <p:cNvSpPr/>
          <p:nvPr userDrawn="1"/>
        </p:nvSpPr>
        <p:spPr>
          <a:xfrm>
            <a:off x="-450" y="688500"/>
            <a:ext cx="9144900" cy="4455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Title 1">
            <a:extLst>
              <a:ext uri="{FF2B5EF4-FFF2-40B4-BE49-F238E27FC236}">
                <a16:creationId xmlns:a16="http://schemas.microsoft.com/office/drawing/2014/main" id="{24E5A929-0185-4D30-9AC2-6A4F014BDA12}"/>
              </a:ext>
            </a:extLst>
          </p:cNvPr>
          <p:cNvSpPr>
            <a:spLocks noGrp="1"/>
          </p:cNvSpPr>
          <p:nvPr>
            <p:ph type="title" hasCustomPrompt="1"/>
          </p:nvPr>
        </p:nvSpPr>
        <p:spPr>
          <a:xfrm>
            <a:off x="335644" y="1763249"/>
            <a:ext cx="3984356" cy="693761"/>
          </a:xfrm>
          <a:prstGeom prst="rect">
            <a:avLst/>
          </a:prstGeom>
        </p:spPr>
        <p:txBody>
          <a:bodyPr anchor="ctr">
            <a:noAutofit/>
          </a:bodyPr>
          <a:lstStyle>
            <a:lvl1pPr>
              <a:defRPr sz="2250">
                <a:solidFill>
                  <a:schemeClr val="bg1"/>
                </a:solidFill>
                <a:latin typeface="+mj-lt"/>
              </a:defRPr>
            </a:lvl1pPr>
          </a:lstStyle>
          <a:p>
            <a:r>
              <a:rPr lang="en-US"/>
              <a:t>Section title</a:t>
            </a:r>
            <a:endParaRPr lang="en-AU"/>
          </a:p>
        </p:txBody>
      </p:sp>
      <p:sp>
        <p:nvSpPr>
          <p:cNvPr id="8" name="Text Placeholder 2">
            <a:extLst>
              <a:ext uri="{FF2B5EF4-FFF2-40B4-BE49-F238E27FC236}">
                <a16:creationId xmlns:a16="http://schemas.microsoft.com/office/drawing/2014/main" id="{4295FC98-6123-4AD8-AC5B-2F7CF23DAC69}"/>
              </a:ext>
            </a:extLst>
          </p:cNvPr>
          <p:cNvSpPr>
            <a:spLocks noGrp="1"/>
          </p:cNvSpPr>
          <p:nvPr>
            <p:ph type="body" idx="1" hasCustomPrompt="1"/>
          </p:nvPr>
        </p:nvSpPr>
        <p:spPr>
          <a:xfrm>
            <a:off x="335644" y="2599135"/>
            <a:ext cx="3984356" cy="370006"/>
          </a:xfrm>
        </p:spPr>
        <p:txBody>
          <a:bodyPr>
            <a:noAutofit/>
          </a:bodyPr>
          <a:lstStyle>
            <a:lvl1pPr marL="0" indent="0">
              <a:buNone/>
              <a:defRPr sz="135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Section subtitle</a:t>
            </a:r>
          </a:p>
        </p:txBody>
      </p:sp>
      <p:pic>
        <p:nvPicPr>
          <p:cNvPr id="7" name="Picture 6">
            <a:extLst>
              <a:ext uri="{FF2B5EF4-FFF2-40B4-BE49-F238E27FC236}">
                <a16:creationId xmlns:a16="http://schemas.microsoft.com/office/drawing/2014/main" id="{ED927E2A-BC44-4C21-9A95-54007B545BA1}"/>
              </a:ext>
              <a:ext uri="{C183D7F6-B498-43B3-948B-1728B52AA6E4}">
                <adec:decorative xmlns:adec="http://schemas.microsoft.com/office/drawing/2017/decorative" val="1"/>
              </a:ext>
            </a:extLst>
          </p:cNvPr>
          <p:cNvPicPr>
            <a:picLocks noChangeAspect="1"/>
          </p:cNvPicPr>
          <p:nvPr userDrawn="1"/>
        </p:nvPicPr>
        <p:blipFill rotWithShape="1">
          <a:blip r:embed="rId2">
            <a:alphaModFix amt="20000"/>
            <a:extLst>
              <a:ext uri="{28A0092B-C50C-407E-A947-70E740481C1C}">
                <a14:useLocalDpi xmlns:a14="http://schemas.microsoft.com/office/drawing/2010/main" val="0"/>
              </a:ext>
            </a:extLst>
          </a:blip>
          <a:srcRect/>
          <a:stretch/>
        </p:blipFill>
        <p:spPr>
          <a:xfrm rot="10800000">
            <a:off x="7039848" y="1092757"/>
            <a:ext cx="2104153" cy="4153136"/>
          </a:xfrm>
          <a:prstGeom prst="rect">
            <a:avLst/>
          </a:prstGeom>
        </p:spPr>
      </p:pic>
    </p:spTree>
    <p:extLst>
      <p:ext uri="{BB962C8B-B14F-4D97-AF65-F5344CB8AC3E}">
        <p14:creationId xmlns:p14="http://schemas.microsoft.com/office/powerpoint/2010/main" val="22122128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content one column">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id="{339895AF-BA47-4F7B-A559-B5A4F71D6212}"/>
              </a:ext>
            </a:extLst>
          </p:cNvPr>
          <p:cNvSpPr>
            <a:spLocks noGrp="1"/>
          </p:cNvSpPr>
          <p:nvPr>
            <p:ph type="title" hasCustomPrompt="1"/>
          </p:nvPr>
        </p:nvSpPr>
        <p:spPr>
          <a:xfrm>
            <a:off x="336094" y="613625"/>
            <a:ext cx="8478353" cy="697685"/>
          </a:xfrm>
          <a:prstGeom prst="rect">
            <a:avLst/>
          </a:prstGeom>
        </p:spPr>
        <p:txBody>
          <a:bodyPr vert="horz" lIns="91440" tIns="45720" rIns="91440" bIns="45720" rtlCol="0" anchor="ctr">
            <a:noAutofit/>
          </a:bodyPr>
          <a:lstStyle>
            <a:lvl1pPr>
              <a:defRPr>
                <a:solidFill>
                  <a:schemeClr val="tx2"/>
                </a:solidFill>
              </a:defRPr>
            </a:lvl1pPr>
          </a:lstStyle>
          <a:p>
            <a:r>
              <a:rPr lang="en-US"/>
              <a:t>Add your page title</a:t>
            </a:r>
            <a:endParaRPr lang="en-AU"/>
          </a:p>
        </p:txBody>
      </p:sp>
      <p:sp>
        <p:nvSpPr>
          <p:cNvPr id="6" name="Text Placeholder 2">
            <a:extLst>
              <a:ext uri="{FF2B5EF4-FFF2-40B4-BE49-F238E27FC236}">
                <a16:creationId xmlns:a16="http://schemas.microsoft.com/office/drawing/2014/main" id="{7F9242A8-EC7C-4B9B-B970-CAE7F9F227A5}"/>
              </a:ext>
            </a:extLst>
          </p:cNvPr>
          <p:cNvSpPr>
            <a:spLocks noGrp="1"/>
          </p:cNvSpPr>
          <p:nvPr>
            <p:ph idx="1" hasCustomPrompt="1"/>
          </p:nvPr>
        </p:nvSpPr>
        <p:spPr>
          <a:xfrm>
            <a:off x="336094" y="1413050"/>
            <a:ext cx="8478354" cy="3371979"/>
          </a:xfrm>
          <a:prstGeom prst="rect">
            <a:avLst/>
          </a:prstGeom>
        </p:spPr>
        <p:txBody>
          <a:bodyPr vert="horz" lIns="91440" tIns="45720" rIns="91440" bIns="45720" rtlCol="0">
            <a:noAutofit/>
          </a:bodyPr>
          <a:lstStyle>
            <a:lvl1pPr marL="256500" marR="0" indent="-256500" algn="l" defTabSz="685800" rtl="0" eaLnBrk="1" fontAlgn="auto" latinLnBrk="0" hangingPunct="1">
              <a:lnSpc>
                <a:spcPct val="120000"/>
              </a:lnSpc>
              <a:spcBef>
                <a:spcPts val="225"/>
              </a:spcBef>
              <a:spcAft>
                <a:spcPts val="225"/>
              </a:spcAft>
              <a:buClrTx/>
              <a:buSzTx/>
              <a:buFont typeface="Arial" panose="020B0604020202020204" pitchFamily="34" charset="0"/>
              <a:buChar char="•"/>
              <a:tabLst/>
              <a:defRPr lang="en-US" sz="1200" kern="1200" dirty="0">
                <a:solidFill>
                  <a:schemeClr val="tx1"/>
                </a:solidFill>
                <a:latin typeface="+mn-lt"/>
                <a:ea typeface="+mn-ea"/>
                <a:cs typeface="+mn-cs"/>
              </a:defRPr>
            </a:lvl1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7" name="Slide Number Placeholder 5">
            <a:extLst>
              <a:ext uri="{FF2B5EF4-FFF2-40B4-BE49-F238E27FC236}">
                <a16:creationId xmlns:a16="http://schemas.microsoft.com/office/drawing/2014/main" id="{5B984E13-4E6D-4183-A17C-B3B55681C11B}"/>
              </a:ext>
            </a:extLst>
          </p:cNvPr>
          <p:cNvSpPr>
            <a:spLocks noGrp="1"/>
          </p:cNvSpPr>
          <p:nvPr>
            <p:ph type="sldNum" sz="quarter" idx="4"/>
          </p:nvPr>
        </p:nvSpPr>
        <p:spPr>
          <a:xfrm>
            <a:off x="4689000" y="481108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27265778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content image">
    <p:spTree>
      <p:nvGrpSpPr>
        <p:cNvPr id="1" name=""/>
        <p:cNvGrpSpPr/>
        <p:nvPr/>
      </p:nvGrpSpPr>
      <p:grpSpPr>
        <a:xfrm>
          <a:off x="0" y="0"/>
          <a:ext cx="0" cy="0"/>
          <a:chOff x="0" y="0"/>
          <a:chExt cx="0" cy="0"/>
        </a:xfrm>
      </p:grpSpPr>
      <p:sp>
        <p:nvSpPr>
          <p:cNvPr id="9" name="Title Placeholder 1">
            <a:extLst>
              <a:ext uri="{FF2B5EF4-FFF2-40B4-BE49-F238E27FC236}">
                <a16:creationId xmlns:a16="http://schemas.microsoft.com/office/drawing/2014/main" id="{FF4D6A03-F565-4E14-82B9-123E0F4E61E1}"/>
              </a:ext>
            </a:extLst>
          </p:cNvPr>
          <p:cNvSpPr>
            <a:spLocks noGrp="1"/>
          </p:cNvSpPr>
          <p:nvPr>
            <p:ph type="title" hasCustomPrompt="1"/>
          </p:nvPr>
        </p:nvSpPr>
        <p:spPr>
          <a:xfrm>
            <a:off x="336095" y="613625"/>
            <a:ext cx="4118906" cy="697685"/>
          </a:xfrm>
          <a:prstGeom prst="rect">
            <a:avLst/>
          </a:prstGeom>
        </p:spPr>
        <p:txBody>
          <a:bodyPr vert="horz" lIns="91440" tIns="45720" rIns="91440" bIns="45720" rtlCol="0" anchor="ctr">
            <a:noAutofit/>
          </a:bodyPr>
          <a:lstStyle>
            <a:lvl1pPr>
              <a:defRPr>
                <a:solidFill>
                  <a:schemeClr val="tx2"/>
                </a:solidFill>
              </a:defRPr>
            </a:lvl1pPr>
          </a:lstStyle>
          <a:p>
            <a:r>
              <a:rPr lang="en-US"/>
              <a:t>Add your page title</a:t>
            </a:r>
            <a:endParaRPr lang="en-AU"/>
          </a:p>
        </p:txBody>
      </p:sp>
      <p:sp>
        <p:nvSpPr>
          <p:cNvPr id="8" name="Content Placeholder 2">
            <a:extLst>
              <a:ext uri="{FF2B5EF4-FFF2-40B4-BE49-F238E27FC236}">
                <a16:creationId xmlns:a16="http://schemas.microsoft.com/office/drawing/2014/main" id="{BFC33B2B-B611-429F-A581-A09FB9EA80F0}"/>
              </a:ext>
            </a:extLst>
          </p:cNvPr>
          <p:cNvSpPr>
            <a:spLocks noGrp="1"/>
          </p:cNvSpPr>
          <p:nvPr>
            <p:ph idx="1" hasCustomPrompt="1"/>
          </p:nvPr>
        </p:nvSpPr>
        <p:spPr>
          <a:xfrm>
            <a:off x="336094" y="1413050"/>
            <a:ext cx="4118906" cy="3371979"/>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AU"/>
              <a:t>Add your text, picture, smart art or graph</a:t>
            </a:r>
            <a:endParaRPr lang="en-US"/>
          </a:p>
        </p:txBody>
      </p:sp>
      <p:sp>
        <p:nvSpPr>
          <p:cNvPr id="11" name="Picture Placeholder 2">
            <a:extLst>
              <a:ext uri="{FF2B5EF4-FFF2-40B4-BE49-F238E27FC236}">
                <a16:creationId xmlns:a16="http://schemas.microsoft.com/office/drawing/2014/main" id="{4CD02474-A4CA-4AAA-BFA3-0334918010FD}"/>
              </a:ext>
            </a:extLst>
          </p:cNvPr>
          <p:cNvSpPr>
            <a:spLocks noGrp="1"/>
          </p:cNvSpPr>
          <p:nvPr>
            <p:ph type="pic" sz="quarter" idx="11" hasCustomPrompt="1"/>
          </p:nvPr>
        </p:nvSpPr>
        <p:spPr>
          <a:xfrm>
            <a:off x="4689001" y="613625"/>
            <a:ext cx="4118906" cy="4171405"/>
          </a:xfrm>
        </p:spPr>
        <p:txBody>
          <a:bodyPr anchor="ctr"/>
          <a:lstStyle>
            <a:lvl1pPr marL="0" indent="0" algn="ctr">
              <a:buNone/>
              <a:defRPr lang="en-AU" sz="1200" kern="1200" dirty="0">
                <a:solidFill>
                  <a:schemeClr val="tx1"/>
                </a:solidFill>
                <a:latin typeface="+mn-lt"/>
                <a:ea typeface="+mn-ea"/>
                <a:cs typeface="+mn-cs"/>
              </a:defRPr>
            </a:lvl1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AU"/>
              <a:t>Add your picture</a:t>
            </a:r>
          </a:p>
        </p:txBody>
      </p:sp>
      <p:sp>
        <p:nvSpPr>
          <p:cNvPr id="7" name="Slide Number Placeholder 5">
            <a:extLst>
              <a:ext uri="{FF2B5EF4-FFF2-40B4-BE49-F238E27FC236}">
                <a16:creationId xmlns:a16="http://schemas.microsoft.com/office/drawing/2014/main" id="{7D98184C-71A4-4DB9-9592-C350E920CC25}"/>
              </a:ext>
            </a:extLst>
          </p:cNvPr>
          <p:cNvSpPr>
            <a:spLocks noGrp="1"/>
          </p:cNvSpPr>
          <p:nvPr>
            <p:ph type="sldNum" sz="quarter" idx="4"/>
          </p:nvPr>
        </p:nvSpPr>
        <p:spPr>
          <a:xfrm>
            <a:off x="4689000" y="480600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9464518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content two column">
    <p:spTree>
      <p:nvGrpSpPr>
        <p:cNvPr id="1" name=""/>
        <p:cNvGrpSpPr/>
        <p:nvPr/>
      </p:nvGrpSpPr>
      <p:grpSpPr>
        <a:xfrm>
          <a:off x="0" y="0"/>
          <a:ext cx="0" cy="0"/>
          <a:chOff x="0" y="0"/>
          <a:chExt cx="0" cy="0"/>
        </a:xfrm>
      </p:grpSpPr>
      <p:sp>
        <p:nvSpPr>
          <p:cNvPr id="9" name="Title Placeholder 1">
            <a:extLst>
              <a:ext uri="{FF2B5EF4-FFF2-40B4-BE49-F238E27FC236}">
                <a16:creationId xmlns:a16="http://schemas.microsoft.com/office/drawing/2014/main" id="{421C9AEE-1DE6-4F0E-9752-349B7ACFF2A3}"/>
              </a:ext>
            </a:extLst>
          </p:cNvPr>
          <p:cNvSpPr>
            <a:spLocks noGrp="1"/>
          </p:cNvSpPr>
          <p:nvPr>
            <p:ph type="title" hasCustomPrompt="1"/>
          </p:nvPr>
        </p:nvSpPr>
        <p:spPr>
          <a:xfrm>
            <a:off x="336094" y="613625"/>
            <a:ext cx="8471812" cy="697685"/>
          </a:xfrm>
          <a:prstGeom prst="rect">
            <a:avLst/>
          </a:prstGeom>
        </p:spPr>
        <p:txBody>
          <a:bodyPr vert="horz" lIns="91440" tIns="45720" rIns="91440" bIns="45720" rtlCol="0" anchor="ctr">
            <a:noAutofit/>
          </a:bodyPr>
          <a:lstStyle>
            <a:lvl1pPr>
              <a:defRPr>
                <a:solidFill>
                  <a:schemeClr val="tx2"/>
                </a:solidFill>
              </a:defRPr>
            </a:lvl1pPr>
          </a:lstStyle>
          <a:p>
            <a:r>
              <a:rPr lang="en-US"/>
              <a:t>Add your page title</a:t>
            </a:r>
            <a:endParaRPr lang="en-AU"/>
          </a:p>
        </p:txBody>
      </p:sp>
      <p:sp>
        <p:nvSpPr>
          <p:cNvPr id="8" name="Content Placeholder 2">
            <a:extLst>
              <a:ext uri="{FF2B5EF4-FFF2-40B4-BE49-F238E27FC236}">
                <a16:creationId xmlns:a16="http://schemas.microsoft.com/office/drawing/2014/main" id="{2F7E76CA-28F1-4788-8E40-A69773E1FD22}"/>
              </a:ext>
            </a:extLst>
          </p:cNvPr>
          <p:cNvSpPr>
            <a:spLocks noGrp="1"/>
          </p:cNvSpPr>
          <p:nvPr>
            <p:ph idx="1" hasCustomPrompt="1"/>
          </p:nvPr>
        </p:nvSpPr>
        <p:spPr>
          <a:xfrm>
            <a:off x="336094" y="1413050"/>
            <a:ext cx="4118906" cy="3371979"/>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0" name="Content Placeholder 2">
            <a:extLst>
              <a:ext uri="{FF2B5EF4-FFF2-40B4-BE49-F238E27FC236}">
                <a16:creationId xmlns:a16="http://schemas.microsoft.com/office/drawing/2014/main" id="{0F2D7ABF-14CF-43AD-936E-EFC38AC9A598}"/>
              </a:ext>
            </a:extLst>
          </p:cNvPr>
          <p:cNvSpPr>
            <a:spLocks noGrp="1"/>
          </p:cNvSpPr>
          <p:nvPr>
            <p:ph idx="10" hasCustomPrompt="1"/>
          </p:nvPr>
        </p:nvSpPr>
        <p:spPr>
          <a:xfrm>
            <a:off x="4689001" y="1413050"/>
            <a:ext cx="4118906" cy="3371979"/>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7" name="Slide Number Placeholder 5">
            <a:extLst>
              <a:ext uri="{FF2B5EF4-FFF2-40B4-BE49-F238E27FC236}">
                <a16:creationId xmlns:a16="http://schemas.microsoft.com/office/drawing/2014/main" id="{1E1E7554-6596-4BBD-8F60-FA4BA8D8BCC8}"/>
              </a:ext>
            </a:extLst>
          </p:cNvPr>
          <p:cNvSpPr>
            <a:spLocks noGrp="1"/>
          </p:cNvSpPr>
          <p:nvPr>
            <p:ph type="sldNum" sz="quarter" idx="4"/>
          </p:nvPr>
        </p:nvSpPr>
        <p:spPr>
          <a:xfrm>
            <a:off x="4689000" y="480600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39742696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content three column">
    <p:spTree>
      <p:nvGrpSpPr>
        <p:cNvPr id="1" name=""/>
        <p:cNvGrpSpPr/>
        <p:nvPr/>
      </p:nvGrpSpPr>
      <p:grpSpPr>
        <a:xfrm>
          <a:off x="0" y="0"/>
          <a:ext cx="0" cy="0"/>
          <a:chOff x="0" y="0"/>
          <a:chExt cx="0" cy="0"/>
        </a:xfrm>
      </p:grpSpPr>
      <p:sp>
        <p:nvSpPr>
          <p:cNvPr id="9" name="Title Placeholder 1">
            <a:extLst>
              <a:ext uri="{FF2B5EF4-FFF2-40B4-BE49-F238E27FC236}">
                <a16:creationId xmlns:a16="http://schemas.microsoft.com/office/drawing/2014/main" id="{421C9AEE-1DE6-4F0E-9752-349B7ACFF2A3}"/>
              </a:ext>
            </a:extLst>
          </p:cNvPr>
          <p:cNvSpPr>
            <a:spLocks noGrp="1"/>
          </p:cNvSpPr>
          <p:nvPr>
            <p:ph type="title" hasCustomPrompt="1"/>
          </p:nvPr>
        </p:nvSpPr>
        <p:spPr>
          <a:xfrm>
            <a:off x="336094" y="613625"/>
            <a:ext cx="8471812" cy="697685"/>
          </a:xfrm>
          <a:prstGeom prst="rect">
            <a:avLst/>
          </a:prstGeom>
        </p:spPr>
        <p:txBody>
          <a:bodyPr vert="horz" lIns="91440" tIns="45720" rIns="91440" bIns="45720" rtlCol="0" anchor="ctr">
            <a:noAutofit/>
          </a:bodyPr>
          <a:lstStyle>
            <a:lvl1pPr>
              <a:defRPr>
                <a:solidFill>
                  <a:schemeClr val="tx2"/>
                </a:solidFill>
              </a:defRPr>
            </a:lvl1pPr>
          </a:lstStyle>
          <a:p>
            <a:r>
              <a:rPr lang="en-US"/>
              <a:t>Add your page title</a:t>
            </a:r>
            <a:endParaRPr lang="en-AU"/>
          </a:p>
        </p:txBody>
      </p:sp>
      <p:sp>
        <p:nvSpPr>
          <p:cNvPr id="8" name="Content Placeholder 2">
            <a:extLst>
              <a:ext uri="{FF2B5EF4-FFF2-40B4-BE49-F238E27FC236}">
                <a16:creationId xmlns:a16="http://schemas.microsoft.com/office/drawing/2014/main" id="{2F7E76CA-28F1-4788-8E40-A69773E1FD22}"/>
              </a:ext>
            </a:extLst>
          </p:cNvPr>
          <p:cNvSpPr>
            <a:spLocks noGrp="1"/>
          </p:cNvSpPr>
          <p:nvPr>
            <p:ph idx="1" hasCustomPrompt="1"/>
          </p:nvPr>
        </p:nvSpPr>
        <p:spPr>
          <a:xfrm>
            <a:off x="336094" y="1413050"/>
            <a:ext cx="2667600" cy="3371979"/>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0" name="Content Placeholder 2">
            <a:extLst>
              <a:ext uri="{FF2B5EF4-FFF2-40B4-BE49-F238E27FC236}">
                <a16:creationId xmlns:a16="http://schemas.microsoft.com/office/drawing/2014/main" id="{0F2D7ABF-14CF-43AD-936E-EFC38AC9A598}"/>
              </a:ext>
            </a:extLst>
          </p:cNvPr>
          <p:cNvSpPr>
            <a:spLocks noGrp="1"/>
          </p:cNvSpPr>
          <p:nvPr>
            <p:ph idx="10" hasCustomPrompt="1"/>
          </p:nvPr>
        </p:nvSpPr>
        <p:spPr>
          <a:xfrm>
            <a:off x="3238199" y="1413050"/>
            <a:ext cx="2667600" cy="3371979"/>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7" name="Content Placeholder 2">
            <a:extLst>
              <a:ext uri="{FF2B5EF4-FFF2-40B4-BE49-F238E27FC236}">
                <a16:creationId xmlns:a16="http://schemas.microsoft.com/office/drawing/2014/main" id="{0CAE6A64-7E31-471A-8131-E9183FCC3990}"/>
              </a:ext>
            </a:extLst>
          </p:cNvPr>
          <p:cNvSpPr>
            <a:spLocks noGrp="1"/>
          </p:cNvSpPr>
          <p:nvPr>
            <p:ph idx="11" hasCustomPrompt="1"/>
          </p:nvPr>
        </p:nvSpPr>
        <p:spPr>
          <a:xfrm>
            <a:off x="6140306" y="1412100"/>
            <a:ext cx="2667600" cy="3371979"/>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1" name="Slide Number Placeholder 5">
            <a:extLst>
              <a:ext uri="{FF2B5EF4-FFF2-40B4-BE49-F238E27FC236}">
                <a16:creationId xmlns:a16="http://schemas.microsoft.com/office/drawing/2014/main" id="{3EA12EE8-3D05-4ADD-A04D-0D4A57AD2135}"/>
              </a:ext>
            </a:extLst>
          </p:cNvPr>
          <p:cNvSpPr>
            <a:spLocks noGrp="1"/>
          </p:cNvSpPr>
          <p:nvPr>
            <p:ph type="sldNum" sz="quarter" idx="4"/>
          </p:nvPr>
        </p:nvSpPr>
        <p:spPr>
          <a:xfrm>
            <a:off x="4689000" y="480600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409027172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content two column left">
    <p:spTree>
      <p:nvGrpSpPr>
        <p:cNvPr id="1" name=""/>
        <p:cNvGrpSpPr/>
        <p:nvPr/>
      </p:nvGrpSpPr>
      <p:grpSpPr>
        <a:xfrm>
          <a:off x="0" y="0"/>
          <a:ext cx="0" cy="0"/>
          <a:chOff x="0" y="0"/>
          <a:chExt cx="0" cy="0"/>
        </a:xfrm>
      </p:grpSpPr>
      <p:sp>
        <p:nvSpPr>
          <p:cNvPr id="9" name="Title Placeholder 1">
            <a:extLst>
              <a:ext uri="{FF2B5EF4-FFF2-40B4-BE49-F238E27FC236}">
                <a16:creationId xmlns:a16="http://schemas.microsoft.com/office/drawing/2014/main" id="{421C9AEE-1DE6-4F0E-9752-349B7ACFF2A3}"/>
              </a:ext>
            </a:extLst>
          </p:cNvPr>
          <p:cNvSpPr>
            <a:spLocks noGrp="1"/>
          </p:cNvSpPr>
          <p:nvPr>
            <p:ph type="title" hasCustomPrompt="1"/>
          </p:nvPr>
        </p:nvSpPr>
        <p:spPr>
          <a:xfrm>
            <a:off x="336094" y="613625"/>
            <a:ext cx="8471812" cy="697685"/>
          </a:xfrm>
          <a:prstGeom prst="rect">
            <a:avLst/>
          </a:prstGeom>
        </p:spPr>
        <p:txBody>
          <a:bodyPr vert="horz" lIns="91440" tIns="45720" rIns="91440" bIns="45720" rtlCol="0" anchor="ctr">
            <a:noAutofit/>
          </a:bodyPr>
          <a:lstStyle>
            <a:lvl1pPr>
              <a:defRPr>
                <a:solidFill>
                  <a:schemeClr val="tx2"/>
                </a:solidFill>
              </a:defRPr>
            </a:lvl1pPr>
          </a:lstStyle>
          <a:p>
            <a:r>
              <a:rPr lang="en-US"/>
              <a:t>Add your page title</a:t>
            </a:r>
            <a:endParaRPr lang="en-AU"/>
          </a:p>
        </p:txBody>
      </p:sp>
      <p:sp>
        <p:nvSpPr>
          <p:cNvPr id="8" name="Content Placeholder 2">
            <a:extLst>
              <a:ext uri="{FF2B5EF4-FFF2-40B4-BE49-F238E27FC236}">
                <a16:creationId xmlns:a16="http://schemas.microsoft.com/office/drawing/2014/main" id="{2F7E76CA-28F1-4788-8E40-A69773E1FD22}"/>
              </a:ext>
            </a:extLst>
          </p:cNvPr>
          <p:cNvSpPr>
            <a:spLocks noGrp="1"/>
          </p:cNvSpPr>
          <p:nvPr>
            <p:ph idx="1" hasCustomPrompt="1"/>
          </p:nvPr>
        </p:nvSpPr>
        <p:spPr>
          <a:xfrm>
            <a:off x="336094" y="1413050"/>
            <a:ext cx="2667600" cy="3371979"/>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0" name="Content Placeholder 2">
            <a:extLst>
              <a:ext uri="{FF2B5EF4-FFF2-40B4-BE49-F238E27FC236}">
                <a16:creationId xmlns:a16="http://schemas.microsoft.com/office/drawing/2014/main" id="{0F2D7ABF-14CF-43AD-936E-EFC38AC9A598}"/>
              </a:ext>
            </a:extLst>
          </p:cNvPr>
          <p:cNvSpPr>
            <a:spLocks noGrp="1"/>
          </p:cNvSpPr>
          <p:nvPr>
            <p:ph idx="10" hasCustomPrompt="1"/>
          </p:nvPr>
        </p:nvSpPr>
        <p:spPr>
          <a:xfrm>
            <a:off x="3238199" y="1413050"/>
            <a:ext cx="5567400" cy="3371979"/>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7" name="Slide Number Placeholder 5">
            <a:extLst>
              <a:ext uri="{FF2B5EF4-FFF2-40B4-BE49-F238E27FC236}">
                <a16:creationId xmlns:a16="http://schemas.microsoft.com/office/drawing/2014/main" id="{7AE0F37E-C2B8-4827-B4AD-E189C6F212D4}"/>
              </a:ext>
            </a:extLst>
          </p:cNvPr>
          <p:cNvSpPr>
            <a:spLocks noGrp="1"/>
          </p:cNvSpPr>
          <p:nvPr>
            <p:ph type="sldNum" sz="quarter" idx="4"/>
          </p:nvPr>
        </p:nvSpPr>
        <p:spPr>
          <a:xfrm>
            <a:off x="4689000" y="480600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744048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ody shallow bann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750" y="-116849"/>
            <a:ext cx="7199313" cy="809625"/>
          </a:xfrm>
        </p:spPr>
        <p:txBody>
          <a:bodyPr/>
          <a:lstStyle>
            <a:lvl1pPr>
              <a:lnSpc>
                <a:spcPct val="110000"/>
              </a:lnSpc>
              <a:defRPr baseline="0">
                <a:solidFill>
                  <a:schemeClr val="bg1"/>
                </a:solidFill>
                <a:latin typeface="+mn-lt"/>
              </a:defRPr>
            </a:lvl1pPr>
          </a:lstStyle>
          <a:p>
            <a:r>
              <a:rPr lang="en-US"/>
              <a:t>Click to edit Master title style</a:t>
            </a:r>
          </a:p>
        </p:txBody>
      </p:sp>
      <p:sp>
        <p:nvSpPr>
          <p:cNvPr id="3" name="Content Placeholder 2"/>
          <p:cNvSpPr>
            <a:spLocks noGrp="1"/>
          </p:cNvSpPr>
          <p:nvPr>
            <p:ph idx="1"/>
          </p:nvPr>
        </p:nvSpPr>
        <p:spPr>
          <a:xfrm>
            <a:off x="539750" y="989814"/>
            <a:ext cx="8243888" cy="3865722"/>
          </a:xfrm>
        </p:spPr>
        <p:txBody>
          <a:bodyPr/>
          <a:lstStyle>
            <a:lvl1pPr marL="0" indent="0">
              <a:lnSpc>
                <a:spcPct val="110000"/>
              </a:lnSpc>
              <a:defRPr baseline="0">
                <a:solidFill>
                  <a:srgbClr val="201547"/>
                </a:solidFill>
              </a:defRPr>
            </a:lvl1pPr>
            <a:lvl2pPr marL="0" indent="0">
              <a:lnSpc>
                <a:spcPct val="110000"/>
              </a:lnSpc>
              <a:defRPr/>
            </a:lvl2pPr>
            <a:lvl3pPr marL="252000" indent="-252000">
              <a:lnSpc>
                <a:spcPct val="110000"/>
              </a:lnSpc>
              <a:defRPr/>
            </a:lvl3pPr>
            <a:lvl4pPr marL="504000" indent="-252000">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a:xfrm>
            <a:off x="8243888" y="4860131"/>
            <a:ext cx="539750" cy="280988"/>
          </a:xfrm>
        </p:spPr>
        <p:txBody>
          <a:bodyPr/>
          <a:lstStyle>
            <a:lvl1pPr>
              <a:defRPr/>
            </a:lvl1pPr>
          </a:lstStyle>
          <a:p>
            <a:fld id="{3689E5EE-9843-45A7-B324-3EFD7322EDFC}" type="slidenum">
              <a:rPr lang="en-AU" altLang="en-US"/>
              <a:pPr/>
              <a:t>‹#›</a:t>
            </a:fld>
            <a:endParaRPr lang="en-AU" altLang="en-US"/>
          </a:p>
        </p:txBody>
      </p:sp>
    </p:spTree>
    <p:extLst>
      <p:ext uri="{BB962C8B-B14F-4D97-AF65-F5344CB8AC3E}">
        <p14:creationId xmlns:p14="http://schemas.microsoft.com/office/powerpoint/2010/main" val="424261840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content two column right">
    <p:spTree>
      <p:nvGrpSpPr>
        <p:cNvPr id="1" name=""/>
        <p:cNvGrpSpPr/>
        <p:nvPr/>
      </p:nvGrpSpPr>
      <p:grpSpPr>
        <a:xfrm>
          <a:off x="0" y="0"/>
          <a:ext cx="0" cy="0"/>
          <a:chOff x="0" y="0"/>
          <a:chExt cx="0" cy="0"/>
        </a:xfrm>
      </p:grpSpPr>
      <p:sp>
        <p:nvSpPr>
          <p:cNvPr id="9" name="Title Placeholder 1">
            <a:extLst>
              <a:ext uri="{FF2B5EF4-FFF2-40B4-BE49-F238E27FC236}">
                <a16:creationId xmlns:a16="http://schemas.microsoft.com/office/drawing/2014/main" id="{421C9AEE-1DE6-4F0E-9752-349B7ACFF2A3}"/>
              </a:ext>
            </a:extLst>
          </p:cNvPr>
          <p:cNvSpPr>
            <a:spLocks noGrp="1"/>
          </p:cNvSpPr>
          <p:nvPr>
            <p:ph type="title" hasCustomPrompt="1"/>
          </p:nvPr>
        </p:nvSpPr>
        <p:spPr>
          <a:xfrm>
            <a:off x="336094" y="613625"/>
            <a:ext cx="8471812" cy="697685"/>
          </a:xfrm>
          <a:prstGeom prst="rect">
            <a:avLst/>
          </a:prstGeom>
        </p:spPr>
        <p:txBody>
          <a:bodyPr vert="horz" lIns="91440" tIns="45720" rIns="91440" bIns="45720" rtlCol="0" anchor="ctr">
            <a:noAutofit/>
          </a:bodyPr>
          <a:lstStyle>
            <a:lvl1pPr>
              <a:defRPr>
                <a:solidFill>
                  <a:schemeClr val="tx2"/>
                </a:solidFill>
              </a:defRPr>
            </a:lvl1pPr>
          </a:lstStyle>
          <a:p>
            <a:r>
              <a:rPr lang="en-US"/>
              <a:t>Add your page title</a:t>
            </a:r>
            <a:endParaRPr lang="en-AU"/>
          </a:p>
        </p:txBody>
      </p:sp>
      <p:sp>
        <p:nvSpPr>
          <p:cNvPr id="8" name="Content Placeholder 2">
            <a:extLst>
              <a:ext uri="{FF2B5EF4-FFF2-40B4-BE49-F238E27FC236}">
                <a16:creationId xmlns:a16="http://schemas.microsoft.com/office/drawing/2014/main" id="{2F7E76CA-28F1-4788-8E40-A69773E1FD22}"/>
              </a:ext>
            </a:extLst>
          </p:cNvPr>
          <p:cNvSpPr>
            <a:spLocks noGrp="1"/>
          </p:cNvSpPr>
          <p:nvPr>
            <p:ph idx="1" hasCustomPrompt="1"/>
          </p:nvPr>
        </p:nvSpPr>
        <p:spPr>
          <a:xfrm>
            <a:off x="336094" y="1413050"/>
            <a:ext cx="5567400" cy="3371979"/>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7" name="Content Placeholder 2">
            <a:extLst>
              <a:ext uri="{FF2B5EF4-FFF2-40B4-BE49-F238E27FC236}">
                <a16:creationId xmlns:a16="http://schemas.microsoft.com/office/drawing/2014/main" id="{0CAE6A64-7E31-471A-8131-E9183FCC3990}"/>
              </a:ext>
            </a:extLst>
          </p:cNvPr>
          <p:cNvSpPr>
            <a:spLocks noGrp="1"/>
          </p:cNvSpPr>
          <p:nvPr>
            <p:ph idx="11" hasCustomPrompt="1"/>
          </p:nvPr>
        </p:nvSpPr>
        <p:spPr>
          <a:xfrm>
            <a:off x="6140306" y="1412100"/>
            <a:ext cx="2667600" cy="3371979"/>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0" name="Slide Number Placeholder 5">
            <a:extLst>
              <a:ext uri="{FF2B5EF4-FFF2-40B4-BE49-F238E27FC236}">
                <a16:creationId xmlns:a16="http://schemas.microsoft.com/office/drawing/2014/main" id="{7D8DE552-F12D-4F2E-A5AE-39BD32F778CA}"/>
              </a:ext>
            </a:extLst>
          </p:cNvPr>
          <p:cNvSpPr>
            <a:spLocks noGrp="1"/>
          </p:cNvSpPr>
          <p:nvPr>
            <p:ph type="sldNum" sz="quarter" idx="4"/>
          </p:nvPr>
        </p:nvSpPr>
        <p:spPr>
          <a:xfrm>
            <a:off x="4689000" y="480600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133621937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heading content one column">
    <p:spTree>
      <p:nvGrpSpPr>
        <p:cNvPr id="1" name=""/>
        <p:cNvGrpSpPr/>
        <p:nvPr/>
      </p:nvGrpSpPr>
      <p:grpSpPr>
        <a:xfrm>
          <a:off x="0" y="0"/>
          <a:ext cx="0" cy="0"/>
          <a:chOff x="0" y="0"/>
          <a:chExt cx="0" cy="0"/>
        </a:xfrm>
      </p:grpSpPr>
      <p:sp>
        <p:nvSpPr>
          <p:cNvPr id="10" name="Title Placeholder 1">
            <a:extLst>
              <a:ext uri="{FF2B5EF4-FFF2-40B4-BE49-F238E27FC236}">
                <a16:creationId xmlns:a16="http://schemas.microsoft.com/office/drawing/2014/main" id="{2530F471-1E2A-470B-B910-CCB7DE25322D}"/>
              </a:ext>
            </a:extLst>
          </p:cNvPr>
          <p:cNvSpPr>
            <a:spLocks noGrp="1"/>
          </p:cNvSpPr>
          <p:nvPr>
            <p:ph type="title" hasCustomPrompt="1"/>
          </p:nvPr>
        </p:nvSpPr>
        <p:spPr>
          <a:xfrm>
            <a:off x="336095" y="613625"/>
            <a:ext cx="8471812" cy="697685"/>
          </a:xfrm>
          <a:prstGeom prst="rect">
            <a:avLst/>
          </a:prstGeom>
        </p:spPr>
        <p:txBody>
          <a:bodyPr vert="horz" lIns="91440" tIns="45720" rIns="91440" bIns="45720" rtlCol="0" anchor="ctr">
            <a:noAutofit/>
          </a:bodyPr>
          <a:lstStyle>
            <a:lvl1pPr>
              <a:defRPr>
                <a:solidFill>
                  <a:schemeClr val="tx2"/>
                </a:solidFill>
              </a:defRPr>
            </a:lvl1pPr>
          </a:lstStyle>
          <a:p>
            <a:r>
              <a:rPr lang="en-US"/>
              <a:t>Add your page title</a:t>
            </a:r>
            <a:endParaRPr lang="en-AU"/>
          </a:p>
        </p:txBody>
      </p:sp>
      <p:sp>
        <p:nvSpPr>
          <p:cNvPr id="3" name="Text Placeholder 2">
            <a:extLst>
              <a:ext uri="{FF2B5EF4-FFF2-40B4-BE49-F238E27FC236}">
                <a16:creationId xmlns:a16="http://schemas.microsoft.com/office/drawing/2014/main" id="{44997148-95F8-49D9-BA59-9E1AFA0EF195}"/>
              </a:ext>
            </a:extLst>
          </p:cNvPr>
          <p:cNvSpPr>
            <a:spLocks noGrp="1"/>
          </p:cNvSpPr>
          <p:nvPr>
            <p:ph type="body" idx="1" hasCustomPrompt="1"/>
          </p:nvPr>
        </p:nvSpPr>
        <p:spPr>
          <a:xfrm>
            <a:off x="336094" y="1413050"/>
            <a:ext cx="8478354" cy="621000"/>
          </a:xfrm>
        </p:spPr>
        <p:txBody>
          <a:bodyPr anchor="ctr" anchorCtr="0">
            <a:noAutofit/>
          </a:bodyPr>
          <a:lstStyle>
            <a:lvl1pPr marL="0" indent="0">
              <a:spcBef>
                <a:spcPts val="0"/>
              </a:spcBef>
              <a:spcAft>
                <a:spcPts val="0"/>
              </a:spcAft>
              <a:buNone/>
              <a:defRPr sz="1500" b="1">
                <a:solidFill>
                  <a:schemeClr val="tx2"/>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Add your heading</a:t>
            </a:r>
          </a:p>
        </p:txBody>
      </p:sp>
      <p:sp>
        <p:nvSpPr>
          <p:cNvPr id="9" name="Content Placeholder 2">
            <a:extLst>
              <a:ext uri="{FF2B5EF4-FFF2-40B4-BE49-F238E27FC236}">
                <a16:creationId xmlns:a16="http://schemas.microsoft.com/office/drawing/2014/main" id="{14EABFCC-EEB9-4198-A14F-1CCDB1B70838}"/>
              </a:ext>
            </a:extLst>
          </p:cNvPr>
          <p:cNvSpPr>
            <a:spLocks noGrp="1"/>
          </p:cNvSpPr>
          <p:nvPr>
            <p:ph idx="11" hasCustomPrompt="1"/>
          </p:nvPr>
        </p:nvSpPr>
        <p:spPr>
          <a:xfrm>
            <a:off x="336093" y="2170444"/>
            <a:ext cx="8478000" cy="2614585"/>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6" name="Slide Number Placeholder 5">
            <a:extLst>
              <a:ext uri="{FF2B5EF4-FFF2-40B4-BE49-F238E27FC236}">
                <a16:creationId xmlns:a16="http://schemas.microsoft.com/office/drawing/2014/main" id="{38973A64-67FD-4CF1-8FAA-527DCF74CC9E}"/>
              </a:ext>
            </a:extLst>
          </p:cNvPr>
          <p:cNvSpPr>
            <a:spLocks noGrp="1"/>
          </p:cNvSpPr>
          <p:nvPr>
            <p:ph type="sldNum" sz="quarter" idx="4"/>
          </p:nvPr>
        </p:nvSpPr>
        <p:spPr>
          <a:xfrm>
            <a:off x="4689000" y="480600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8961712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heading content two column">
    <p:spTree>
      <p:nvGrpSpPr>
        <p:cNvPr id="1" name=""/>
        <p:cNvGrpSpPr/>
        <p:nvPr/>
      </p:nvGrpSpPr>
      <p:grpSpPr>
        <a:xfrm>
          <a:off x="0" y="0"/>
          <a:ext cx="0" cy="0"/>
          <a:chOff x="0" y="0"/>
          <a:chExt cx="0" cy="0"/>
        </a:xfrm>
      </p:grpSpPr>
      <p:sp>
        <p:nvSpPr>
          <p:cNvPr id="10" name="Title Placeholder 1">
            <a:extLst>
              <a:ext uri="{FF2B5EF4-FFF2-40B4-BE49-F238E27FC236}">
                <a16:creationId xmlns:a16="http://schemas.microsoft.com/office/drawing/2014/main" id="{2530F471-1E2A-470B-B910-CCB7DE25322D}"/>
              </a:ext>
            </a:extLst>
          </p:cNvPr>
          <p:cNvSpPr>
            <a:spLocks noGrp="1"/>
          </p:cNvSpPr>
          <p:nvPr>
            <p:ph type="title" hasCustomPrompt="1"/>
          </p:nvPr>
        </p:nvSpPr>
        <p:spPr>
          <a:xfrm>
            <a:off x="336095" y="613625"/>
            <a:ext cx="8471812" cy="697685"/>
          </a:xfrm>
          <a:prstGeom prst="rect">
            <a:avLst/>
          </a:prstGeom>
        </p:spPr>
        <p:txBody>
          <a:bodyPr vert="horz" lIns="91440" tIns="45720" rIns="91440" bIns="45720" rtlCol="0" anchor="ctr">
            <a:noAutofit/>
          </a:bodyPr>
          <a:lstStyle>
            <a:lvl1pPr>
              <a:defRPr>
                <a:solidFill>
                  <a:schemeClr val="tx2"/>
                </a:solidFill>
              </a:defRPr>
            </a:lvl1pPr>
          </a:lstStyle>
          <a:p>
            <a:r>
              <a:rPr lang="en-US"/>
              <a:t>Add your page title</a:t>
            </a:r>
            <a:endParaRPr lang="en-AU"/>
          </a:p>
        </p:txBody>
      </p:sp>
      <p:sp>
        <p:nvSpPr>
          <p:cNvPr id="3" name="Text Placeholder 2">
            <a:extLst>
              <a:ext uri="{FF2B5EF4-FFF2-40B4-BE49-F238E27FC236}">
                <a16:creationId xmlns:a16="http://schemas.microsoft.com/office/drawing/2014/main" id="{44997148-95F8-49D9-BA59-9E1AFA0EF195}"/>
              </a:ext>
            </a:extLst>
          </p:cNvPr>
          <p:cNvSpPr>
            <a:spLocks noGrp="1"/>
          </p:cNvSpPr>
          <p:nvPr>
            <p:ph type="body" idx="1" hasCustomPrompt="1"/>
          </p:nvPr>
        </p:nvSpPr>
        <p:spPr>
          <a:xfrm>
            <a:off x="336094" y="1413050"/>
            <a:ext cx="8478354" cy="621000"/>
          </a:xfrm>
        </p:spPr>
        <p:txBody>
          <a:bodyPr anchor="ctr" anchorCtr="0">
            <a:noAutofit/>
          </a:bodyPr>
          <a:lstStyle>
            <a:lvl1pPr marL="0" indent="0">
              <a:spcBef>
                <a:spcPts val="0"/>
              </a:spcBef>
              <a:spcAft>
                <a:spcPts val="0"/>
              </a:spcAft>
              <a:buNone/>
              <a:defRPr lang="en-US" sz="1500" b="1" kern="1200" dirty="0">
                <a:solidFill>
                  <a:schemeClr val="tx2"/>
                </a:solidFill>
                <a:latin typeface="+mj-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513000" rtl="0" eaLnBrk="1" fontAlgn="auto" latinLnBrk="0" hangingPunct="1">
              <a:lnSpc>
                <a:spcPct val="120000"/>
              </a:lnSpc>
              <a:spcBef>
                <a:spcPts val="0"/>
              </a:spcBef>
              <a:spcAft>
                <a:spcPts val="0"/>
              </a:spcAft>
              <a:buClrTx/>
              <a:buSzTx/>
              <a:buFont typeface="Arial" panose="020B0604020202020204" pitchFamily="34" charset="0"/>
              <a:buNone/>
              <a:tabLst/>
            </a:pPr>
            <a:r>
              <a:rPr lang="en-US"/>
              <a:t>Add your heading</a:t>
            </a:r>
          </a:p>
        </p:txBody>
      </p:sp>
      <p:sp>
        <p:nvSpPr>
          <p:cNvPr id="9" name="Content Placeholder 2">
            <a:extLst>
              <a:ext uri="{FF2B5EF4-FFF2-40B4-BE49-F238E27FC236}">
                <a16:creationId xmlns:a16="http://schemas.microsoft.com/office/drawing/2014/main" id="{14EABFCC-EEB9-4198-A14F-1CCDB1B70838}"/>
              </a:ext>
            </a:extLst>
          </p:cNvPr>
          <p:cNvSpPr>
            <a:spLocks noGrp="1"/>
          </p:cNvSpPr>
          <p:nvPr>
            <p:ph idx="11" hasCustomPrompt="1"/>
          </p:nvPr>
        </p:nvSpPr>
        <p:spPr>
          <a:xfrm>
            <a:off x="336094" y="2170444"/>
            <a:ext cx="4118906" cy="2614585"/>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1" name="Content Placeholder 2">
            <a:extLst>
              <a:ext uri="{FF2B5EF4-FFF2-40B4-BE49-F238E27FC236}">
                <a16:creationId xmlns:a16="http://schemas.microsoft.com/office/drawing/2014/main" id="{2207AF2E-1487-4608-8E34-A059922AF8C0}"/>
              </a:ext>
            </a:extLst>
          </p:cNvPr>
          <p:cNvSpPr>
            <a:spLocks noGrp="1"/>
          </p:cNvSpPr>
          <p:nvPr>
            <p:ph idx="12" hasCustomPrompt="1"/>
          </p:nvPr>
        </p:nvSpPr>
        <p:spPr>
          <a:xfrm>
            <a:off x="4689000" y="2170444"/>
            <a:ext cx="4125448" cy="2614585"/>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7" name="Slide Number Placeholder 5">
            <a:extLst>
              <a:ext uri="{FF2B5EF4-FFF2-40B4-BE49-F238E27FC236}">
                <a16:creationId xmlns:a16="http://schemas.microsoft.com/office/drawing/2014/main" id="{293D6A9D-E5AC-4CF9-AE3F-124302752969}"/>
              </a:ext>
            </a:extLst>
          </p:cNvPr>
          <p:cNvSpPr>
            <a:spLocks noGrp="1"/>
          </p:cNvSpPr>
          <p:nvPr>
            <p:ph type="sldNum" sz="quarter" idx="4"/>
          </p:nvPr>
        </p:nvSpPr>
        <p:spPr>
          <a:xfrm>
            <a:off x="4689000" y="480600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162188723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heading content three column">
    <p:spTree>
      <p:nvGrpSpPr>
        <p:cNvPr id="1" name=""/>
        <p:cNvGrpSpPr/>
        <p:nvPr/>
      </p:nvGrpSpPr>
      <p:grpSpPr>
        <a:xfrm>
          <a:off x="0" y="0"/>
          <a:ext cx="0" cy="0"/>
          <a:chOff x="0" y="0"/>
          <a:chExt cx="0" cy="0"/>
        </a:xfrm>
      </p:grpSpPr>
      <p:sp>
        <p:nvSpPr>
          <p:cNvPr id="10" name="Title Placeholder 1">
            <a:extLst>
              <a:ext uri="{FF2B5EF4-FFF2-40B4-BE49-F238E27FC236}">
                <a16:creationId xmlns:a16="http://schemas.microsoft.com/office/drawing/2014/main" id="{2530F471-1E2A-470B-B910-CCB7DE25322D}"/>
              </a:ext>
            </a:extLst>
          </p:cNvPr>
          <p:cNvSpPr>
            <a:spLocks noGrp="1"/>
          </p:cNvSpPr>
          <p:nvPr>
            <p:ph type="title" hasCustomPrompt="1"/>
          </p:nvPr>
        </p:nvSpPr>
        <p:spPr>
          <a:xfrm>
            <a:off x="336095" y="613625"/>
            <a:ext cx="8471812" cy="697685"/>
          </a:xfrm>
          <a:prstGeom prst="rect">
            <a:avLst/>
          </a:prstGeom>
        </p:spPr>
        <p:txBody>
          <a:bodyPr vert="horz" lIns="91440" tIns="45720" rIns="91440" bIns="45720" rtlCol="0" anchor="ctr">
            <a:noAutofit/>
          </a:bodyPr>
          <a:lstStyle>
            <a:lvl1pPr>
              <a:defRPr>
                <a:solidFill>
                  <a:schemeClr val="tx2"/>
                </a:solidFill>
              </a:defRPr>
            </a:lvl1pPr>
          </a:lstStyle>
          <a:p>
            <a:r>
              <a:rPr lang="en-US"/>
              <a:t>Add your page title</a:t>
            </a:r>
            <a:endParaRPr lang="en-AU"/>
          </a:p>
        </p:txBody>
      </p:sp>
      <p:sp>
        <p:nvSpPr>
          <p:cNvPr id="3" name="Text Placeholder 2">
            <a:extLst>
              <a:ext uri="{FF2B5EF4-FFF2-40B4-BE49-F238E27FC236}">
                <a16:creationId xmlns:a16="http://schemas.microsoft.com/office/drawing/2014/main" id="{44997148-95F8-49D9-BA59-9E1AFA0EF195}"/>
              </a:ext>
            </a:extLst>
          </p:cNvPr>
          <p:cNvSpPr>
            <a:spLocks noGrp="1"/>
          </p:cNvSpPr>
          <p:nvPr>
            <p:ph type="body" idx="1" hasCustomPrompt="1"/>
          </p:nvPr>
        </p:nvSpPr>
        <p:spPr>
          <a:xfrm>
            <a:off x="336094" y="1413050"/>
            <a:ext cx="8478354" cy="621000"/>
          </a:xfrm>
        </p:spPr>
        <p:txBody>
          <a:bodyPr anchor="ctr" anchorCtr="0">
            <a:noAutofit/>
          </a:bodyPr>
          <a:lstStyle>
            <a:lvl1pPr marL="0" indent="0">
              <a:spcBef>
                <a:spcPts val="0"/>
              </a:spcBef>
              <a:spcAft>
                <a:spcPts val="0"/>
              </a:spcAft>
              <a:buNone/>
              <a:defRPr lang="en-US" sz="1500" b="1" kern="1200" dirty="0">
                <a:solidFill>
                  <a:schemeClr val="tx2"/>
                </a:solidFill>
                <a:latin typeface="+mj-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513000" rtl="0" eaLnBrk="1" fontAlgn="auto" latinLnBrk="0" hangingPunct="1">
              <a:lnSpc>
                <a:spcPct val="120000"/>
              </a:lnSpc>
              <a:spcBef>
                <a:spcPts val="0"/>
              </a:spcBef>
              <a:spcAft>
                <a:spcPts val="0"/>
              </a:spcAft>
              <a:buClrTx/>
              <a:buSzTx/>
              <a:buFont typeface="Arial" panose="020B0604020202020204" pitchFamily="34" charset="0"/>
              <a:buNone/>
              <a:tabLst/>
            </a:pPr>
            <a:r>
              <a:rPr lang="en-US"/>
              <a:t>Add your heading</a:t>
            </a:r>
          </a:p>
        </p:txBody>
      </p:sp>
      <p:sp>
        <p:nvSpPr>
          <p:cNvPr id="7" name="Content Placeholder 2">
            <a:extLst>
              <a:ext uri="{FF2B5EF4-FFF2-40B4-BE49-F238E27FC236}">
                <a16:creationId xmlns:a16="http://schemas.microsoft.com/office/drawing/2014/main" id="{C44446AF-63C2-4CF6-A4A7-AA9D1B56FA70}"/>
              </a:ext>
            </a:extLst>
          </p:cNvPr>
          <p:cNvSpPr>
            <a:spLocks noGrp="1"/>
          </p:cNvSpPr>
          <p:nvPr>
            <p:ph idx="10" hasCustomPrompt="1"/>
          </p:nvPr>
        </p:nvSpPr>
        <p:spPr>
          <a:xfrm>
            <a:off x="336094" y="2170800"/>
            <a:ext cx="2667600" cy="26136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2" name="Content Placeholder 2">
            <a:extLst>
              <a:ext uri="{FF2B5EF4-FFF2-40B4-BE49-F238E27FC236}">
                <a16:creationId xmlns:a16="http://schemas.microsoft.com/office/drawing/2014/main" id="{7B17D4E8-9647-47A2-8920-A4F0A9D2F5AE}"/>
              </a:ext>
            </a:extLst>
          </p:cNvPr>
          <p:cNvSpPr>
            <a:spLocks noGrp="1"/>
          </p:cNvSpPr>
          <p:nvPr>
            <p:ph idx="11" hasCustomPrompt="1"/>
          </p:nvPr>
        </p:nvSpPr>
        <p:spPr>
          <a:xfrm>
            <a:off x="3238199" y="2170800"/>
            <a:ext cx="2667600" cy="26136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3" name="Content Placeholder 2">
            <a:extLst>
              <a:ext uri="{FF2B5EF4-FFF2-40B4-BE49-F238E27FC236}">
                <a16:creationId xmlns:a16="http://schemas.microsoft.com/office/drawing/2014/main" id="{513356B1-FA4E-4CFA-B2D9-0DCFA06BD2DB}"/>
              </a:ext>
            </a:extLst>
          </p:cNvPr>
          <p:cNvSpPr>
            <a:spLocks noGrp="1"/>
          </p:cNvSpPr>
          <p:nvPr>
            <p:ph idx="12" hasCustomPrompt="1"/>
          </p:nvPr>
        </p:nvSpPr>
        <p:spPr>
          <a:xfrm>
            <a:off x="6140305" y="2170800"/>
            <a:ext cx="2674142" cy="26136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9" name="Slide Number Placeholder 5">
            <a:extLst>
              <a:ext uri="{FF2B5EF4-FFF2-40B4-BE49-F238E27FC236}">
                <a16:creationId xmlns:a16="http://schemas.microsoft.com/office/drawing/2014/main" id="{1B0D48FE-E22B-44CB-B6FA-2C813D63AE42}"/>
              </a:ext>
            </a:extLst>
          </p:cNvPr>
          <p:cNvSpPr>
            <a:spLocks noGrp="1"/>
          </p:cNvSpPr>
          <p:nvPr>
            <p:ph type="sldNum" sz="quarter" idx="4"/>
          </p:nvPr>
        </p:nvSpPr>
        <p:spPr>
          <a:xfrm>
            <a:off x="4689000" y="480600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99796328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heading content two column left">
    <p:spTree>
      <p:nvGrpSpPr>
        <p:cNvPr id="1" name=""/>
        <p:cNvGrpSpPr/>
        <p:nvPr/>
      </p:nvGrpSpPr>
      <p:grpSpPr>
        <a:xfrm>
          <a:off x="0" y="0"/>
          <a:ext cx="0" cy="0"/>
          <a:chOff x="0" y="0"/>
          <a:chExt cx="0" cy="0"/>
        </a:xfrm>
      </p:grpSpPr>
      <p:sp>
        <p:nvSpPr>
          <p:cNvPr id="10" name="Title Placeholder 1">
            <a:extLst>
              <a:ext uri="{FF2B5EF4-FFF2-40B4-BE49-F238E27FC236}">
                <a16:creationId xmlns:a16="http://schemas.microsoft.com/office/drawing/2014/main" id="{2530F471-1E2A-470B-B910-CCB7DE25322D}"/>
              </a:ext>
            </a:extLst>
          </p:cNvPr>
          <p:cNvSpPr>
            <a:spLocks noGrp="1"/>
          </p:cNvSpPr>
          <p:nvPr>
            <p:ph type="title" hasCustomPrompt="1"/>
          </p:nvPr>
        </p:nvSpPr>
        <p:spPr>
          <a:xfrm>
            <a:off x="336095" y="613625"/>
            <a:ext cx="8471812" cy="697685"/>
          </a:xfrm>
          <a:prstGeom prst="rect">
            <a:avLst/>
          </a:prstGeom>
        </p:spPr>
        <p:txBody>
          <a:bodyPr vert="horz" lIns="91440" tIns="45720" rIns="91440" bIns="45720" rtlCol="0" anchor="ctr">
            <a:noAutofit/>
          </a:bodyPr>
          <a:lstStyle>
            <a:lvl1pPr>
              <a:defRPr>
                <a:solidFill>
                  <a:schemeClr val="tx2"/>
                </a:solidFill>
              </a:defRPr>
            </a:lvl1pPr>
          </a:lstStyle>
          <a:p>
            <a:r>
              <a:rPr lang="en-US"/>
              <a:t>Add your page title</a:t>
            </a:r>
            <a:endParaRPr lang="en-AU"/>
          </a:p>
        </p:txBody>
      </p:sp>
      <p:sp>
        <p:nvSpPr>
          <p:cNvPr id="3" name="Text Placeholder 2">
            <a:extLst>
              <a:ext uri="{FF2B5EF4-FFF2-40B4-BE49-F238E27FC236}">
                <a16:creationId xmlns:a16="http://schemas.microsoft.com/office/drawing/2014/main" id="{44997148-95F8-49D9-BA59-9E1AFA0EF195}"/>
              </a:ext>
            </a:extLst>
          </p:cNvPr>
          <p:cNvSpPr>
            <a:spLocks noGrp="1"/>
          </p:cNvSpPr>
          <p:nvPr>
            <p:ph type="body" idx="1" hasCustomPrompt="1"/>
          </p:nvPr>
        </p:nvSpPr>
        <p:spPr>
          <a:xfrm>
            <a:off x="336094" y="1413050"/>
            <a:ext cx="8478354" cy="621000"/>
          </a:xfrm>
        </p:spPr>
        <p:txBody>
          <a:bodyPr anchor="ctr" anchorCtr="0">
            <a:noAutofit/>
          </a:bodyPr>
          <a:lstStyle>
            <a:lvl1pPr marL="0" indent="0">
              <a:spcBef>
                <a:spcPts val="0"/>
              </a:spcBef>
              <a:spcAft>
                <a:spcPts val="0"/>
              </a:spcAft>
              <a:buNone/>
              <a:defRPr lang="en-US" sz="1500" b="1" kern="1200" dirty="0">
                <a:solidFill>
                  <a:schemeClr val="tx2"/>
                </a:solidFill>
                <a:latin typeface="+mj-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513000" rtl="0" eaLnBrk="1" fontAlgn="auto" latinLnBrk="0" hangingPunct="1">
              <a:lnSpc>
                <a:spcPct val="120000"/>
              </a:lnSpc>
              <a:spcBef>
                <a:spcPts val="0"/>
              </a:spcBef>
              <a:spcAft>
                <a:spcPts val="0"/>
              </a:spcAft>
              <a:buClrTx/>
              <a:buSzTx/>
              <a:buFont typeface="Arial" panose="020B0604020202020204" pitchFamily="34" charset="0"/>
              <a:buNone/>
              <a:tabLst/>
            </a:pPr>
            <a:r>
              <a:rPr lang="en-US"/>
              <a:t>Add your heading</a:t>
            </a:r>
          </a:p>
        </p:txBody>
      </p:sp>
      <p:sp>
        <p:nvSpPr>
          <p:cNvPr id="7" name="Content Placeholder 2">
            <a:extLst>
              <a:ext uri="{FF2B5EF4-FFF2-40B4-BE49-F238E27FC236}">
                <a16:creationId xmlns:a16="http://schemas.microsoft.com/office/drawing/2014/main" id="{C44446AF-63C2-4CF6-A4A7-AA9D1B56FA70}"/>
              </a:ext>
            </a:extLst>
          </p:cNvPr>
          <p:cNvSpPr>
            <a:spLocks noGrp="1"/>
          </p:cNvSpPr>
          <p:nvPr>
            <p:ph idx="10" hasCustomPrompt="1"/>
          </p:nvPr>
        </p:nvSpPr>
        <p:spPr>
          <a:xfrm>
            <a:off x="336094" y="2170800"/>
            <a:ext cx="2667600" cy="26136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2" name="Content Placeholder 2">
            <a:extLst>
              <a:ext uri="{FF2B5EF4-FFF2-40B4-BE49-F238E27FC236}">
                <a16:creationId xmlns:a16="http://schemas.microsoft.com/office/drawing/2014/main" id="{7B17D4E8-9647-47A2-8920-A4F0A9D2F5AE}"/>
              </a:ext>
            </a:extLst>
          </p:cNvPr>
          <p:cNvSpPr>
            <a:spLocks noGrp="1"/>
          </p:cNvSpPr>
          <p:nvPr>
            <p:ph idx="11" hasCustomPrompt="1"/>
          </p:nvPr>
        </p:nvSpPr>
        <p:spPr>
          <a:xfrm>
            <a:off x="3238199" y="2170800"/>
            <a:ext cx="5576249" cy="26136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9" name="Slide Number Placeholder 5">
            <a:extLst>
              <a:ext uri="{FF2B5EF4-FFF2-40B4-BE49-F238E27FC236}">
                <a16:creationId xmlns:a16="http://schemas.microsoft.com/office/drawing/2014/main" id="{D43A9A98-E504-48BF-BF86-A5BD32AC0D2E}"/>
              </a:ext>
            </a:extLst>
          </p:cNvPr>
          <p:cNvSpPr>
            <a:spLocks noGrp="1"/>
          </p:cNvSpPr>
          <p:nvPr>
            <p:ph type="sldNum" sz="quarter" idx="4"/>
          </p:nvPr>
        </p:nvSpPr>
        <p:spPr>
          <a:xfrm>
            <a:off x="4689000" y="480600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23668427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heading content two column right">
    <p:spTree>
      <p:nvGrpSpPr>
        <p:cNvPr id="1" name=""/>
        <p:cNvGrpSpPr/>
        <p:nvPr/>
      </p:nvGrpSpPr>
      <p:grpSpPr>
        <a:xfrm>
          <a:off x="0" y="0"/>
          <a:ext cx="0" cy="0"/>
          <a:chOff x="0" y="0"/>
          <a:chExt cx="0" cy="0"/>
        </a:xfrm>
      </p:grpSpPr>
      <p:sp>
        <p:nvSpPr>
          <p:cNvPr id="10" name="Title Placeholder 1">
            <a:extLst>
              <a:ext uri="{FF2B5EF4-FFF2-40B4-BE49-F238E27FC236}">
                <a16:creationId xmlns:a16="http://schemas.microsoft.com/office/drawing/2014/main" id="{2530F471-1E2A-470B-B910-CCB7DE25322D}"/>
              </a:ext>
            </a:extLst>
          </p:cNvPr>
          <p:cNvSpPr>
            <a:spLocks noGrp="1"/>
          </p:cNvSpPr>
          <p:nvPr>
            <p:ph type="title" hasCustomPrompt="1"/>
          </p:nvPr>
        </p:nvSpPr>
        <p:spPr>
          <a:xfrm>
            <a:off x="336095" y="613625"/>
            <a:ext cx="8471812" cy="697685"/>
          </a:xfrm>
          <a:prstGeom prst="rect">
            <a:avLst/>
          </a:prstGeom>
        </p:spPr>
        <p:txBody>
          <a:bodyPr vert="horz" lIns="91440" tIns="45720" rIns="91440" bIns="45720" rtlCol="0" anchor="ctr">
            <a:noAutofit/>
          </a:bodyPr>
          <a:lstStyle>
            <a:lvl1pPr>
              <a:defRPr>
                <a:solidFill>
                  <a:schemeClr val="tx2"/>
                </a:solidFill>
              </a:defRPr>
            </a:lvl1pPr>
          </a:lstStyle>
          <a:p>
            <a:r>
              <a:rPr lang="en-US"/>
              <a:t>Add your page title</a:t>
            </a:r>
            <a:endParaRPr lang="en-AU"/>
          </a:p>
        </p:txBody>
      </p:sp>
      <p:sp>
        <p:nvSpPr>
          <p:cNvPr id="3" name="Text Placeholder 2">
            <a:extLst>
              <a:ext uri="{FF2B5EF4-FFF2-40B4-BE49-F238E27FC236}">
                <a16:creationId xmlns:a16="http://schemas.microsoft.com/office/drawing/2014/main" id="{44997148-95F8-49D9-BA59-9E1AFA0EF195}"/>
              </a:ext>
            </a:extLst>
          </p:cNvPr>
          <p:cNvSpPr>
            <a:spLocks noGrp="1"/>
          </p:cNvSpPr>
          <p:nvPr>
            <p:ph type="body" idx="1" hasCustomPrompt="1"/>
          </p:nvPr>
        </p:nvSpPr>
        <p:spPr>
          <a:xfrm>
            <a:off x="336094" y="1413050"/>
            <a:ext cx="8478354" cy="621000"/>
          </a:xfrm>
        </p:spPr>
        <p:txBody>
          <a:bodyPr anchor="ctr" anchorCtr="0">
            <a:noAutofit/>
          </a:bodyPr>
          <a:lstStyle>
            <a:lvl1pPr marL="0" indent="0">
              <a:spcBef>
                <a:spcPts val="0"/>
              </a:spcBef>
              <a:spcAft>
                <a:spcPts val="0"/>
              </a:spcAft>
              <a:buNone/>
              <a:defRPr lang="en-US" sz="1500" b="1" kern="1200" dirty="0">
                <a:solidFill>
                  <a:schemeClr val="tx2"/>
                </a:solidFill>
                <a:latin typeface="+mj-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513000" rtl="0" eaLnBrk="1" fontAlgn="auto" latinLnBrk="0" hangingPunct="1">
              <a:lnSpc>
                <a:spcPct val="120000"/>
              </a:lnSpc>
              <a:spcBef>
                <a:spcPts val="0"/>
              </a:spcBef>
              <a:spcAft>
                <a:spcPts val="0"/>
              </a:spcAft>
              <a:buClrTx/>
              <a:buSzTx/>
              <a:buFont typeface="Arial" panose="020B0604020202020204" pitchFamily="34" charset="0"/>
              <a:buNone/>
              <a:tabLst/>
            </a:pPr>
            <a:r>
              <a:rPr lang="en-US"/>
              <a:t>Add your heading</a:t>
            </a:r>
          </a:p>
        </p:txBody>
      </p:sp>
      <p:sp>
        <p:nvSpPr>
          <p:cNvPr id="7" name="Content Placeholder 2">
            <a:extLst>
              <a:ext uri="{FF2B5EF4-FFF2-40B4-BE49-F238E27FC236}">
                <a16:creationId xmlns:a16="http://schemas.microsoft.com/office/drawing/2014/main" id="{C44446AF-63C2-4CF6-A4A7-AA9D1B56FA70}"/>
              </a:ext>
            </a:extLst>
          </p:cNvPr>
          <p:cNvSpPr>
            <a:spLocks noGrp="1"/>
          </p:cNvSpPr>
          <p:nvPr>
            <p:ph idx="10" hasCustomPrompt="1"/>
          </p:nvPr>
        </p:nvSpPr>
        <p:spPr>
          <a:xfrm>
            <a:off x="336094" y="2170800"/>
            <a:ext cx="5567400" cy="26136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3" name="Content Placeholder 2">
            <a:extLst>
              <a:ext uri="{FF2B5EF4-FFF2-40B4-BE49-F238E27FC236}">
                <a16:creationId xmlns:a16="http://schemas.microsoft.com/office/drawing/2014/main" id="{513356B1-FA4E-4CFA-B2D9-0DCFA06BD2DB}"/>
              </a:ext>
            </a:extLst>
          </p:cNvPr>
          <p:cNvSpPr>
            <a:spLocks noGrp="1"/>
          </p:cNvSpPr>
          <p:nvPr>
            <p:ph idx="12" hasCustomPrompt="1"/>
          </p:nvPr>
        </p:nvSpPr>
        <p:spPr>
          <a:xfrm>
            <a:off x="6140305" y="2170800"/>
            <a:ext cx="2674142" cy="26136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9" name="Slide Number Placeholder 5">
            <a:extLst>
              <a:ext uri="{FF2B5EF4-FFF2-40B4-BE49-F238E27FC236}">
                <a16:creationId xmlns:a16="http://schemas.microsoft.com/office/drawing/2014/main" id="{54CC4E7A-680C-483B-9E41-73A3B9B703AF}"/>
              </a:ext>
            </a:extLst>
          </p:cNvPr>
          <p:cNvSpPr>
            <a:spLocks noGrp="1"/>
          </p:cNvSpPr>
          <p:nvPr>
            <p:ph type="sldNum" sz="quarter" idx="4"/>
          </p:nvPr>
        </p:nvSpPr>
        <p:spPr>
          <a:xfrm>
            <a:off x="4689000" y="480600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37129639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Heading content one colum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4997148-95F8-49D9-BA59-9E1AFA0EF195}"/>
              </a:ext>
            </a:extLst>
          </p:cNvPr>
          <p:cNvSpPr>
            <a:spLocks noGrp="1"/>
          </p:cNvSpPr>
          <p:nvPr>
            <p:ph type="body" idx="1" hasCustomPrompt="1"/>
          </p:nvPr>
        </p:nvSpPr>
        <p:spPr>
          <a:xfrm>
            <a:off x="336094" y="612900"/>
            <a:ext cx="8478354" cy="621000"/>
          </a:xfrm>
        </p:spPr>
        <p:txBody>
          <a:bodyPr anchor="ctr" anchorCtr="0">
            <a:noAutofit/>
          </a:bodyPr>
          <a:lstStyle>
            <a:lvl1pPr marL="0" indent="0">
              <a:spcBef>
                <a:spcPts val="0"/>
              </a:spcBef>
              <a:spcAft>
                <a:spcPts val="0"/>
              </a:spcAft>
              <a:buNone/>
              <a:defRPr lang="en-US" sz="1500" b="1" kern="1200" dirty="0">
                <a:solidFill>
                  <a:schemeClr val="tx2"/>
                </a:solidFill>
                <a:latin typeface="+mj-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513000" rtl="0" eaLnBrk="1" fontAlgn="auto" latinLnBrk="0" hangingPunct="1">
              <a:lnSpc>
                <a:spcPct val="120000"/>
              </a:lnSpc>
              <a:spcBef>
                <a:spcPts val="0"/>
              </a:spcBef>
              <a:spcAft>
                <a:spcPts val="0"/>
              </a:spcAft>
              <a:buClrTx/>
              <a:buSzTx/>
              <a:buFont typeface="Arial" panose="020B0604020202020204" pitchFamily="34" charset="0"/>
              <a:buNone/>
              <a:tabLst/>
            </a:pPr>
            <a:r>
              <a:rPr lang="en-US"/>
              <a:t>Add your heading</a:t>
            </a:r>
          </a:p>
        </p:txBody>
      </p:sp>
      <p:sp>
        <p:nvSpPr>
          <p:cNvPr id="9" name="Content Placeholder 2">
            <a:extLst>
              <a:ext uri="{FF2B5EF4-FFF2-40B4-BE49-F238E27FC236}">
                <a16:creationId xmlns:a16="http://schemas.microsoft.com/office/drawing/2014/main" id="{14EABFCC-EEB9-4198-A14F-1CCDB1B70838}"/>
              </a:ext>
            </a:extLst>
          </p:cNvPr>
          <p:cNvSpPr>
            <a:spLocks noGrp="1"/>
          </p:cNvSpPr>
          <p:nvPr>
            <p:ph idx="11" hasCustomPrompt="1"/>
          </p:nvPr>
        </p:nvSpPr>
        <p:spPr>
          <a:xfrm>
            <a:off x="336093" y="1413050"/>
            <a:ext cx="8478000" cy="3371979"/>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5" name="Slide Number Placeholder 5">
            <a:extLst>
              <a:ext uri="{FF2B5EF4-FFF2-40B4-BE49-F238E27FC236}">
                <a16:creationId xmlns:a16="http://schemas.microsoft.com/office/drawing/2014/main" id="{0B6F8E93-E182-458F-ACCF-5973ADFA18CC}"/>
              </a:ext>
            </a:extLst>
          </p:cNvPr>
          <p:cNvSpPr>
            <a:spLocks noGrp="1"/>
          </p:cNvSpPr>
          <p:nvPr>
            <p:ph type="sldNum" sz="quarter" idx="4"/>
          </p:nvPr>
        </p:nvSpPr>
        <p:spPr>
          <a:xfrm>
            <a:off x="4689000" y="480600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45098705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Heading content two colum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4997148-95F8-49D9-BA59-9E1AFA0EF195}"/>
              </a:ext>
            </a:extLst>
          </p:cNvPr>
          <p:cNvSpPr>
            <a:spLocks noGrp="1"/>
          </p:cNvSpPr>
          <p:nvPr>
            <p:ph type="body" idx="1" hasCustomPrompt="1"/>
          </p:nvPr>
        </p:nvSpPr>
        <p:spPr>
          <a:xfrm>
            <a:off x="336094" y="612900"/>
            <a:ext cx="8478354" cy="621000"/>
          </a:xfrm>
        </p:spPr>
        <p:txBody>
          <a:bodyPr anchor="ctr" anchorCtr="0">
            <a:noAutofit/>
          </a:bodyPr>
          <a:lstStyle>
            <a:lvl1pPr marL="0" indent="0">
              <a:spcBef>
                <a:spcPts val="0"/>
              </a:spcBef>
              <a:spcAft>
                <a:spcPts val="0"/>
              </a:spcAft>
              <a:buNone/>
              <a:defRPr lang="en-US" sz="1500" b="1" kern="1200" dirty="0">
                <a:solidFill>
                  <a:schemeClr val="tx2"/>
                </a:solidFill>
                <a:latin typeface="+mj-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513000" rtl="0" eaLnBrk="1" fontAlgn="auto" latinLnBrk="0" hangingPunct="1">
              <a:lnSpc>
                <a:spcPct val="120000"/>
              </a:lnSpc>
              <a:spcBef>
                <a:spcPts val="0"/>
              </a:spcBef>
              <a:spcAft>
                <a:spcPts val="0"/>
              </a:spcAft>
              <a:buClrTx/>
              <a:buSzTx/>
              <a:buFont typeface="Arial" panose="020B0604020202020204" pitchFamily="34" charset="0"/>
              <a:buNone/>
              <a:tabLst/>
            </a:pPr>
            <a:r>
              <a:rPr lang="en-US"/>
              <a:t>Add your heading</a:t>
            </a:r>
          </a:p>
        </p:txBody>
      </p:sp>
      <p:sp>
        <p:nvSpPr>
          <p:cNvPr id="9" name="Content Placeholder 2">
            <a:extLst>
              <a:ext uri="{FF2B5EF4-FFF2-40B4-BE49-F238E27FC236}">
                <a16:creationId xmlns:a16="http://schemas.microsoft.com/office/drawing/2014/main" id="{14EABFCC-EEB9-4198-A14F-1CCDB1B70838}"/>
              </a:ext>
            </a:extLst>
          </p:cNvPr>
          <p:cNvSpPr>
            <a:spLocks noGrp="1"/>
          </p:cNvSpPr>
          <p:nvPr>
            <p:ph idx="11" hasCustomPrompt="1"/>
          </p:nvPr>
        </p:nvSpPr>
        <p:spPr>
          <a:xfrm>
            <a:off x="336094" y="1413051"/>
            <a:ext cx="4118906" cy="3371978"/>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1" name="Content Placeholder 2">
            <a:extLst>
              <a:ext uri="{FF2B5EF4-FFF2-40B4-BE49-F238E27FC236}">
                <a16:creationId xmlns:a16="http://schemas.microsoft.com/office/drawing/2014/main" id="{2207AF2E-1487-4608-8E34-A059922AF8C0}"/>
              </a:ext>
            </a:extLst>
          </p:cNvPr>
          <p:cNvSpPr>
            <a:spLocks noGrp="1"/>
          </p:cNvSpPr>
          <p:nvPr>
            <p:ph idx="12" hasCustomPrompt="1"/>
          </p:nvPr>
        </p:nvSpPr>
        <p:spPr>
          <a:xfrm>
            <a:off x="4689000" y="1413051"/>
            <a:ext cx="4125448" cy="3371978"/>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6" name="Slide Number Placeholder 5">
            <a:extLst>
              <a:ext uri="{FF2B5EF4-FFF2-40B4-BE49-F238E27FC236}">
                <a16:creationId xmlns:a16="http://schemas.microsoft.com/office/drawing/2014/main" id="{016AA875-BDC3-4975-B59D-37448F91CD5B}"/>
              </a:ext>
            </a:extLst>
          </p:cNvPr>
          <p:cNvSpPr>
            <a:spLocks noGrp="1"/>
          </p:cNvSpPr>
          <p:nvPr>
            <p:ph type="sldNum" sz="quarter" idx="4"/>
          </p:nvPr>
        </p:nvSpPr>
        <p:spPr>
          <a:xfrm>
            <a:off x="4689000" y="480600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127091347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Heading content three column">
    <p:spTree>
      <p:nvGrpSpPr>
        <p:cNvPr id="1" name=""/>
        <p:cNvGrpSpPr/>
        <p:nvPr/>
      </p:nvGrpSpPr>
      <p:grpSpPr>
        <a:xfrm>
          <a:off x="0" y="0"/>
          <a:ext cx="0" cy="0"/>
          <a:chOff x="0" y="0"/>
          <a:chExt cx="0" cy="0"/>
        </a:xfrm>
      </p:grpSpPr>
      <p:sp>
        <p:nvSpPr>
          <p:cNvPr id="9" name="Text Placeholder 2">
            <a:extLst>
              <a:ext uri="{FF2B5EF4-FFF2-40B4-BE49-F238E27FC236}">
                <a16:creationId xmlns:a16="http://schemas.microsoft.com/office/drawing/2014/main" id="{270E986B-6D90-46C7-B40D-E885C1E72B9E}"/>
              </a:ext>
            </a:extLst>
          </p:cNvPr>
          <p:cNvSpPr>
            <a:spLocks noGrp="1"/>
          </p:cNvSpPr>
          <p:nvPr>
            <p:ph type="body" idx="1" hasCustomPrompt="1"/>
          </p:nvPr>
        </p:nvSpPr>
        <p:spPr>
          <a:xfrm>
            <a:off x="336094" y="612900"/>
            <a:ext cx="8478354" cy="621000"/>
          </a:xfrm>
        </p:spPr>
        <p:txBody>
          <a:bodyPr anchor="ctr" anchorCtr="0">
            <a:noAutofit/>
          </a:bodyPr>
          <a:lstStyle>
            <a:lvl1pPr marL="0" indent="0">
              <a:spcBef>
                <a:spcPts val="0"/>
              </a:spcBef>
              <a:spcAft>
                <a:spcPts val="0"/>
              </a:spcAft>
              <a:buNone/>
              <a:defRPr lang="en-US" sz="1500" b="1" kern="1200" dirty="0">
                <a:solidFill>
                  <a:schemeClr val="tx2"/>
                </a:solidFill>
                <a:latin typeface="+mj-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513000" rtl="0" eaLnBrk="1" fontAlgn="auto" latinLnBrk="0" hangingPunct="1">
              <a:lnSpc>
                <a:spcPct val="120000"/>
              </a:lnSpc>
              <a:spcBef>
                <a:spcPts val="0"/>
              </a:spcBef>
              <a:spcAft>
                <a:spcPts val="0"/>
              </a:spcAft>
              <a:buClrTx/>
              <a:buSzTx/>
              <a:buFont typeface="Arial" panose="020B0604020202020204" pitchFamily="34" charset="0"/>
              <a:buNone/>
              <a:tabLst/>
            </a:pPr>
            <a:r>
              <a:rPr lang="en-US"/>
              <a:t>Add your heading</a:t>
            </a:r>
          </a:p>
        </p:txBody>
      </p:sp>
      <p:sp>
        <p:nvSpPr>
          <p:cNvPr id="7" name="Content Placeholder 2">
            <a:extLst>
              <a:ext uri="{FF2B5EF4-FFF2-40B4-BE49-F238E27FC236}">
                <a16:creationId xmlns:a16="http://schemas.microsoft.com/office/drawing/2014/main" id="{C44446AF-63C2-4CF6-A4A7-AA9D1B56FA70}"/>
              </a:ext>
            </a:extLst>
          </p:cNvPr>
          <p:cNvSpPr>
            <a:spLocks noGrp="1"/>
          </p:cNvSpPr>
          <p:nvPr>
            <p:ph idx="10" hasCustomPrompt="1"/>
          </p:nvPr>
        </p:nvSpPr>
        <p:spPr>
          <a:xfrm>
            <a:off x="336094" y="1413049"/>
            <a:ext cx="2667600" cy="3371351"/>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2" name="Content Placeholder 2">
            <a:extLst>
              <a:ext uri="{FF2B5EF4-FFF2-40B4-BE49-F238E27FC236}">
                <a16:creationId xmlns:a16="http://schemas.microsoft.com/office/drawing/2014/main" id="{7B17D4E8-9647-47A2-8920-A4F0A9D2F5AE}"/>
              </a:ext>
            </a:extLst>
          </p:cNvPr>
          <p:cNvSpPr>
            <a:spLocks noGrp="1"/>
          </p:cNvSpPr>
          <p:nvPr>
            <p:ph idx="11" hasCustomPrompt="1"/>
          </p:nvPr>
        </p:nvSpPr>
        <p:spPr>
          <a:xfrm>
            <a:off x="3238199" y="1413049"/>
            <a:ext cx="2667600" cy="3371351"/>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3" name="Content Placeholder 2">
            <a:extLst>
              <a:ext uri="{FF2B5EF4-FFF2-40B4-BE49-F238E27FC236}">
                <a16:creationId xmlns:a16="http://schemas.microsoft.com/office/drawing/2014/main" id="{513356B1-FA4E-4CFA-B2D9-0DCFA06BD2DB}"/>
              </a:ext>
            </a:extLst>
          </p:cNvPr>
          <p:cNvSpPr>
            <a:spLocks noGrp="1"/>
          </p:cNvSpPr>
          <p:nvPr>
            <p:ph idx="12" hasCustomPrompt="1"/>
          </p:nvPr>
        </p:nvSpPr>
        <p:spPr>
          <a:xfrm>
            <a:off x="6140305" y="1413049"/>
            <a:ext cx="2674142" cy="3371351"/>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0" name="Slide Number Placeholder 5">
            <a:extLst>
              <a:ext uri="{FF2B5EF4-FFF2-40B4-BE49-F238E27FC236}">
                <a16:creationId xmlns:a16="http://schemas.microsoft.com/office/drawing/2014/main" id="{DAC222A4-B4AF-4E06-AEB3-7E1955C86154}"/>
              </a:ext>
            </a:extLst>
          </p:cNvPr>
          <p:cNvSpPr>
            <a:spLocks noGrp="1"/>
          </p:cNvSpPr>
          <p:nvPr>
            <p:ph type="sldNum" sz="quarter" idx="4"/>
          </p:nvPr>
        </p:nvSpPr>
        <p:spPr>
          <a:xfrm>
            <a:off x="4689000" y="480600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390912450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Heading content two column left">
    <p:spTree>
      <p:nvGrpSpPr>
        <p:cNvPr id="1" name=""/>
        <p:cNvGrpSpPr/>
        <p:nvPr/>
      </p:nvGrpSpPr>
      <p:grpSpPr>
        <a:xfrm>
          <a:off x="0" y="0"/>
          <a:ext cx="0" cy="0"/>
          <a:chOff x="0" y="0"/>
          <a:chExt cx="0" cy="0"/>
        </a:xfrm>
      </p:grpSpPr>
      <p:sp>
        <p:nvSpPr>
          <p:cNvPr id="9" name="Text Placeholder 2">
            <a:extLst>
              <a:ext uri="{FF2B5EF4-FFF2-40B4-BE49-F238E27FC236}">
                <a16:creationId xmlns:a16="http://schemas.microsoft.com/office/drawing/2014/main" id="{B861301E-BD17-46B0-AEBC-1FBE99F03B51}"/>
              </a:ext>
            </a:extLst>
          </p:cNvPr>
          <p:cNvSpPr>
            <a:spLocks noGrp="1"/>
          </p:cNvSpPr>
          <p:nvPr>
            <p:ph type="body" idx="1" hasCustomPrompt="1"/>
          </p:nvPr>
        </p:nvSpPr>
        <p:spPr>
          <a:xfrm>
            <a:off x="336094" y="612900"/>
            <a:ext cx="8478354" cy="621000"/>
          </a:xfrm>
        </p:spPr>
        <p:txBody>
          <a:bodyPr anchor="ctr" anchorCtr="0">
            <a:noAutofit/>
          </a:bodyPr>
          <a:lstStyle>
            <a:lvl1pPr marL="0" indent="0">
              <a:spcBef>
                <a:spcPts val="0"/>
              </a:spcBef>
              <a:spcAft>
                <a:spcPts val="0"/>
              </a:spcAft>
              <a:buNone/>
              <a:defRPr lang="en-US" sz="1500" b="1" kern="1200" dirty="0">
                <a:solidFill>
                  <a:schemeClr val="tx2"/>
                </a:solidFill>
                <a:latin typeface="+mj-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513000" rtl="0" eaLnBrk="1" fontAlgn="auto" latinLnBrk="0" hangingPunct="1">
              <a:lnSpc>
                <a:spcPct val="120000"/>
              </a:lnSpc>
              <a:spcBef>
                <a:spcPts val="0"/>
              </a:spcBef>
              <a:spcAft>
                <a:spcPts val="0"/>
              </a:spcAft>
              <a:buClrTx/>
              <a:buSzTx/>
              <a:buFont typeface="Arial" panose="020B0604020202020204" pitchFamily="34" charset="0"/>
              <a:buNone/>
              <a:tabLst/>
            </a:pPr>
            <a:r>
              <a:rPr lang="en-US"/>
              <a:t>Add your heading</a:t>
            </a:r>
          </a:p>
        </p:txBody>
      </p:sp>
      <p:sp>
        <p:nvSpPr>
          <p:cNvPr id="7" name="Content Placeholder 2">
            <a:extLst>
              <a:ext uri="{FF2B5EF4-FFF2-40B4-BE49-F238E27FC236}">
                <a16:creationId xmlns:a16="http://schemas.microsoft.com/office/drawing/2014/main" id="{C44446AF-63C2-4CF6-A4A7-AA9D1B56FA70}"/>
              </a:ext>
            </a:extLst>
          </p:cNvPr>
          <p:cNvSpPr>
            <a:spLocks noGrp="1"/>
          </p:cNvSpPr>
          <p:nvPr>
            <p:ph idx="10" hasCustomPrompt="1"/>
          </p:nvPr>
        </p:nvSpPr>
        <p:spPr>
          <a:xfrm>
            <a:off x="336094" y="1413049"/>
            <a:ext cx="2667600" cy="3371351"/>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2" name="Content Placeholder 2">
            <a:extLst>
              <a:ext uri="{FF2B5EF4-FFF2-40B4-BE49-F238E27FC236}">
                <a16:creationId xmlns:a16="http://schemas.microsoft.com/office/drawing/2014/main" id="{7B17D4E8-9647-47A2-8920-A4F0A9D2F5AE}"/>
              </a:ext>
            </a:extLst>
          </p:cNvPr>
          <p:cNvSpPr>
            <a:spLocks noGrp="1"/>
          </p:cNvSpPr>
          <p:nvPr>
            <p:ph idx="11" hasCustomPrompt="1"/>
          </p:nvPr>
        </p:nvSpPr>
        <p:spPr>
          <a:xfrm>
            <a:off x="3238199" y="1413049"/>
            <a:ext cx="5576249" cy="3371351"/>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6" name="Slide Number Placeholder 5">
            <a:extLst>
              <a:ext uri="{FF2B5EF4-FFF2-40B4-BE49-F238E27FC236}">
                <a16:creationId xmlns:a16="http://schemas.microsoft.com/office/drawing/2014/main" id="{4C62C99D-6501-4F04-A752-44788B0C45AB}"/>
              </a:ext>
            </a:extLst>
          </p:cNvPr>
          <p:cNvSpPr>
            <a:spLocks noGrp="1"/>
          </p:cNvSpPr>
          <p:nvPr>
            <p:ph type="sldNum" sz="quarter" idx="4"/>
          </p:nvPr>
        </p:nvSpPr>
        <p:spPr>
          <a:xfrm>
            <a:off x="4689000" y="480600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2624883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29838D9-D9E9-9655-EE36-A1B900D63696}"/>
              </a:ext>
            </a:extLst>
          </p:cNvPr>
          <p:cNvSpPr/>
          <p:nvPr userDrawn="1"/>
        </p:nvSpPr>
        <p:spPr>
          <a:xfrm>
            <a:off x="1" y="881743"/>
            <a:ext cx="4838330" cy="31677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5">
            <a:extLst>
              <a:ext uri="{FF2B5EF4-FFF2-40B4-BE49-F238E27FC236}">
                <a16:creationId xmlns:a16="http://schemas.microsoft.com/office/drawing/2014/main" id="{BD762C79-C9FE-029C-8364-5413517E138B}"/>
              </a:ext>
            </a:extLst>
          </p:cNvPr>
          <p:cNvSpPr>
            <a:spLocks noGrp="1"/>
          </p:cNvSpPr>
          <p:nvPr>
            <p:ph type="pic" sz="quarter" idx="10"/>
          </p:nvPr>
        </p:nvSpPr>
        <p:spPr>
          <a:xfrm>
            <a:off x="4838332" y="881743"/>
            <a:ext cx="3949159" cy="3167743"/>
          </a:xfrm>
        </p:spPr>
        <p:txBody>
          <a:bodyPr/>
          <a:lstStyle/>
          <a:p>
            <a:endParaRPr lang="en-US" dirty="0"/>
          </a:p>
        </p:txBody>
      </p:sp>
      <p:sp>
        <p:nvSpPr>
          <p:cNvPr id="2" name="Title 1"/>
          <p:cNvSpPr>
            <a:spLocks noGrp="1"/>
          </p:cNvSpPr>
          <p:nvPr>
            <p:ph type="ctrTitle"/>
          </p:nvPr>
        </p:nvSpPr>
        <p:spPr>
          <a:xfrm>
            <a:off x="356509" y="1164704"/>
            <a:ext cx="4109874" cy="1787247"/>
          </a:xfrm>
        </p:spPr>
        <p:txBody>
          <a:bodyPr anchor="b">
            <a:normAutofit/>
          </a:bodyPr>
          <a:lstStyle>
            <a:lvl1pPr algn="l">
              <a:defRPr sz="3600">
                <a:solidFill>
                  <a:srgbClr val="4236B4"/>
                </a:solidFill>
              </a:defRPr>
            </a:lvl1pPr>
          </a:lstStyle>
          <a:p>
            <a:r>
              <a:rPr lang="en-GB" dirty="0"/>
              <a:t>Click to edit Master title style</a:t>
            </a:r>
            <a:endParaRPr lang="en-US" dirty="0"/>
          </a:p>
        </p:txBody>
      </p:sp>
      <p:sp>
        <p:nvSpPr>
          <p:cNvPr id="3" name="Subtitle 2"/>
          <p:cNvSpPr>
            <a:spLocks noGrp="1"/>
          </p:cNvSpPr>
          <p:nvPr>
            <p:ph type="subTitle" idx="1" hasCustomPrompt="1"/>
          </p:nvPr>
        </p:nvSpPr>
        <p:spPr>
          <a:xfrm>
            <a:off x="356509" y="3093535"/>
            <a:ext cx="4109874" cy="738461"/>
          </a:xfrm>
        </p:spPr>
        <p:txBody>
          <a:bodyPr anchor="t">
            <a:normAutofit/>
          </a:bodyPr>
          <a:lstStyle>
            <a:lvl1pPr marL="0" indent="0" algn="l">
              <a:buNone/>
              <a:defRPr sz="1350" b="1">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Tree>
    <p:extLst>
      <p:ext uri="{BB962C8B-B14F-4D97-AF65-F5344CB8AC3E}">
        <p14:creationId xmlns:p14="http://schemas.microsoft.com/office/powerpoint/2010/main" val="424426577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Heading content two column right">
    <p:spTree>
      <p:nvGrpSpPr>
        <p:cNvPr id="1" name=""/>
        <p:cNvGrpSpPr/>
        <p:nvPr/>
      </p:nvGrpSpPr>
      <p:grpSpPr>
        <a:xfrm>
          <a:off x="0" y="0"/>
          <a:ext cx="0" cy="0"/>
          <a:chOff x="0" y="0"/>
          <a:chExt cx="0" cy="0"/>
        </a:xfrm>
      </p:grpSpPr>
      <p:sp>
        <p:nvSpPr>
          <p:cNvPr id="9" name="Text Placeholder 2">
            <a:extLst>
              <a:ext uri="{FF2B5EF4-FFF2-40B4-BE49-F238E27FC236}">
                <a16:creationId xmlns:a16="http://schemas.microsoft.com/office/drawing/2014/main" id="{010E09C2-07D6-4527-8D15-CFE04D0F28ED}"/>
              </a:ext>
            </a:extLst>
          </p:cNvPr>
          <p:cNvSpPr>
            <a:spLocks noGrp="1"/>
          </p:cNvSpPr>
          <p:nvPr>
            <p:ph type="body" idx="1" hasCustomPrompt="1"/>
          </p:nvPr>
        </p:nvSpPr>
        <p:spPr>
          <a:xfrm>
            <a:off x="336094" y="612900"/>
            <a:ext cx="8478354" cy="621000"/>
          </a:xfrm>
        </p:spPr>
        <p:txBody>
          <a:bodyPr anchor="ctr" anchorCtr="0">
            <a:noAutofit/>
          </a:bodyPr>
          <a:lstStyle>
            <a:lvl1pPr marL="0" indent="0">
              <a:spcBef>
                <a:spcPts val="0"/>
              </a:spcBef>
              <a:spcAft>
                <a:spcPts val="0"/>
              </a:spcAft>
              <a:buNone/>
              <a:defRPr lang="en-US" sz="1500" b="1" kern="1200" dirty="0">
                <a:solidFill>
                  <a:schemeClr val="tx2"/>
                </a:solidFill>
                <a:latin typeface="+mj-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513000" rtl="0" eaLnBrk="1" fontAlgn="auto" latinLnBrk="0" hangingPunct="1">
              <a:lnSpc>
                <a:spcPct val="120000"/>
              </a:lnSpc>
              <a:spcBef>
                <a:spcPts val="0"/>
              </a:spcBef>
              <a:spcAft>
                <a:spcPts val="0"/>
              </a:spcAft>
              <a:buClrTx/>
              <a:buSzTx/>
              <a:buFont typeface="Arial" panose="020B0604020202020204" pitchFamily="34" charset="0"/>
              <a:buNone/>
              <a:tabLst/>
            </a:pPr>
            <a:r>
              <a:rPr lang="en-US"/>
              <a:t>Add your heading</a:t>
            </a:r>
          </a:p>
        </p:txBody>
      </p:sp>
      <p:sp>
        <p:nvSpPr>
          <p:cNvPr id="7" name="Content Placeholder 2">
            <a:extLst>
              <a:ext uri="{FF2B5EF4-FFF2-40B4-BE49-F238E27FC236}">
                <a16:creationId xmlns:a16="http://schemas.microsoft.com/office/drawing/2014/main" id="{C44446AF-63C2-4CF6-A4A7-AA9D1B56FA70}"/>
              </a:ext>
            </a:extLst>
          </p:cNvPr>
          <p:cNvSpPr>
            <a:spLocks noGrp="1"/>
          </p:cNvSpPr>
          <p:nvPr>
            <p:ph idx="10" hasCustomPrompt="1"/>
          </p:nvPr>
        </p:nvSpPr>
        <p:spPr>
          <a:xfrm>
            <a:off x="336094" y="1413049"/>
            <a:ext cx="5567400" cy="3371351"/>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3" name="Content Placeholder 2">
            <a:extLst>
              <a:ext uri="{FF2B5EF4-FFF2-40B4-BE49-F238E27FC236}">
                <a16:creationId xmlns:a16="http://schemas.microsoft.com/office/drawing/2014/main" id="{513356B1-FA4E-4CFA-B2D9-0DCFA06BD2DB}"/>
              </a:ext>
            </a:extLst>
          </p:cNvPr>
          <p:cNvSpPr>
            <a:spLocks noGrp="1"/>
          </p:cNvSpPr>
          <p:nvPr>
            <p:ph idx="12" hasCustomPrompt="1"/>
          </p:nvPr>
        </p:nvSpPr>
        <p:spPr>
          <a:xfrm>
            <a:off x="6140305" y="1413049"/>
            <a:ext cx="2674142" cy="3371351"/>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6" name="Slide Number Placeholder 5">
            <a:extLst>
              <a:ext uri="{FF2B5EF4-FFF2-40B4-BE49-F238E27FC236}">
                <a16:creationId xmlns:a16="http://schemas.microsoft.com/office/drawing/2014/main" id="{C02EB9ED-F645-4123-9EFD-F8EF450AE6C3}"/>
              </a:ext>
            </a:extLst>
          </p:cNvPr>
          <p:cNvSpPr>
            <a:spLocks noGrp="1"/>
          </p:cNvSpPr>
          <p:nvPr>
            <p:ph type="sldNum" sz="quarter" idx="4"/>
          </p:nvPr>
        </p:nvSpPr>
        <p:spPr>
          <a:xfrm>
            <a:off x="4689000" y="480600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176208517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Heading content two column two row">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4997148-95F8-49D9-BA59-9E1AFA0EF195}"/>
              </a:ext>
            </a:extLst>
          </p:cNvPr>
          <p:cNvSpPr>
            <a:spLocks noGrp="1"/>
          </p:cNvSpPr>
          <p:nvPr>
            <p:ph type="body" idx="1" hasCustomPrompt="1"/>
          </p:nvPr>
        </p:nvSpPr>
        <p:spPr>
          <a:xfrm>
            <a:off x="336094" y="612900"/>
            <a:ext cx="8478354" cy="621000"/>
          </a:xfrm>
        </p:spPr>
        <p:txBody>
          <a:bodyPr anchor="ctr" anchorCtr="0">
            <a:noAutofit/>
          </a:bodyPr>
          <a:lstStyle>
            <a:lvl1pPr marL="0" indent="0">
              <a:spcBef>
                <a:spcPts val="0"/>
              </a:spcBef>
              <a:spcAft>
                <a:spcPts val="0"/>
              </a:spcAft>
              <a:buNone/>
              <a:defRPr lang="en-US" sz="1500" b="1" kern="1200" dirty="0">
                <a:solidFill>
                  <a:schemeClr val="tx2"/>
                </a:solidFill>
                <a:latin typeface="+mj-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513000" rtl="0" eaLnBrk="1" fontAlgn="auto" latinLnBrk="0" hangingPunct="1">
              <a:lnSpc>
                <a:spcPct val="120000"/>
              </a:lnSpc>
              <a:spcBef>
                <a:spcPts val="0"/>
              </a:spcBef>
              <a:spcAft>
                <a:spcPts val="0"/>
              </a:spcAft>
              <a:buClrTx/>
              <a:buSzTx/>
              <a:buFont typeface="Arial" panose="020B0604020202020204" pitchFamily="34" charset="0"/>
              <a:buNone/>
              <a:tabLst/>
            </a:pPr>
            <a:r>
              <a:rPr lang="en-US"/>
              <a:t>Add your heading</a:t>
            </a:r>
          </a:p>
        </p:txBody>
      </p:sp>
      <p:sp>
        <p:nvSpPr>
          <p:cNvPr id="9" name="Content Placeholder 2">
            <a:extLst>
              <a:ext uri="{FF2B5EF4-FFF2-40B4-BE49-F238E27FC236}">
                <a16:creationId xmlns:a16="http://schemas.microsoft.com/office/drawing/2014/main" id="{14EABFCC-EEB9-4198-A14F-1CCDB1B70838}"/>
              </a:ext>
            </a:extLst>
          </p:cNvPr>
          <p:cNvSpPr>
            <a:spLocks noGrp="1"/>
          </p:cNvSpPr>
          <p:nvPr>
            <p:ph idx="11" hasCustomPrompt="1"/>
          </p:nvPr>
        </p:nvSpPr>
        <p:spPr>
          <a:xfrm>
            <a:off x="336094" y="1413050"/>
            <a:ext cx="4118906" cy="16200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6" name="Content Placeholder 2">
            <a:extLst>
              <a:ext uri="{FF2B5EF4-FFF2-40B4-BE49-F238E27FC236}">
                <a16:creationId xmlns:a16="http://schemas.microsoft.com/office/drawing/2014/main" id="{59CD7F1C-3FE3-44F0-932D-E741F18E3CA3}"/>
              </a:ext>
            </a:extLst>
          </p:cNvPr>
          <p:cNvSpPr>
            <a:spLocks noGrp="1"/>
          </p:cNvSpPr>
          <p:nvPr>
            <p:ph idx="13" hasCustomPrompt="1"/>
          </p:nvPr>
        </p:nvSpPr>
        <p:spPr>
          <a:xfrm>
            <a:off x="336094" y="3180600"/>
            <a:ext cx="4118906" cy="16200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1" name="Content Placeholder 2">
            <a:extLst>
              <a:ext uri="{FF2B5EF4-FFF2-40B4-BE49-F238E27FC236}">
                <a16:creationId xmlns:a16="http://schemas.microsoft.com/office/drawing/2014/main" id="{2207AF2E-1487-4608-8E34-A059922AF8C0}"/>
              </a:ext>
            </a:extLst>
          </p:cNvPr>
          <p:cNvSpPr>
            <a:spLocks noGrp="1"/>
          </p:cNvSpPr>
          <p:nvPr>
            <p:ph idx="12" hasCustomPrompt="1"/>
          </p:nvPr>
        </p:nvSpPr>
        <p:spPr>
          <a:xfrm>
            <a:off x="4689001" y="1413050"/>
            <a:ext cx="4118906" cy="16200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7" name="Content Placeholder 2">
            <a:extLst>
              <a:ext uri="{FF2B5EF4-FFF2-40B4-BE49-F238E27FC236}">
                <a16:creationId xmlns:a16="http://schemas.microsoft.com/office/drawing/2014/main" id="{AC1B3280-64A0-4DAF-B1C1-11E1CBB63F85}"/>
              </a:ext>
            </a:extLst>
          </p:cNvPr>
          <p:cNvSpPr>
            <a:spLocks noGrp="1"/>
          </p:cNvSpPr>
          <p:nvPr>
            <p:ph idx="14" hasCustomPrompt="1"/>
          </p:nvPr>
        </p:nvSpPr>
        <p:spPr>
          <a:xfrm>
            <a:off x="4689000" y="3180600"/>
            <a:ext cx="4125448" cy="16200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0" name="Slide Number Placeholder 5">
            <a:extLst>
              <a:ext uri="{FF2B5EF4-FFF2-40B4-BE49-F238E27FC236}">
                <a16:creationId xmlns:a16="http://schemas.microsoft.com/office/drawing/2014/main" id="{EE5C99FB-7361-4445-9813-92AEE68256A1}"/>
              </a:ext>
            </a:extLst>
          </p:cNvPr>
          <p:cNvSpPr>
            <a:spLocks noGrp="1"/>
          </p:cNvSpPr>
          <p:nvPr>
            <p:ph type="sldNum" sz="quarter" idx="4"/>
          </p:nvPr>
        </p:nvSpPr>
        <p:spPr>
          <a:xfrm>
            <a:off x="4689000" y="480600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249088357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Heading content three column left two row">
    <p:spTree>
      <p:nvGrpSpPr>
        <p:cNvPr id="1" name=""/>
        <p:cNvGrpSpPr/>
        <p:nvPr/>
      </p:nvGrpSpPr>
      <p:grpSpPr>
        <a:xfrm>
          <a:off x="0" y="0"/>
          <a:ext cx="0" cy="0"/>
          <a:chOff x="0" y="0"/>
          <a:chExt cx="0" cy="0"/>
        </a:xfrm>
      </p:grpSpPr>
      <p:sp>
        <p:nvSpPr>
          <p:cNvPr id="9" name="Text Placeholder 2">
            <a:extLst>
              <a:ext uri="{FF2B5EF4-FFF2-40B4-BE49-F238E27FC236}">
                <a16:creationId xmlns:a16="http://schemas.microsoft.com/office/drawing/2014/main" id="{270E986B-6D90-46C7-B40D-E885C1E72B9E}"/>
              </a:ext>
            </a:extLst>
          </p:cNvPr>
          <p:cNvSpPr>
            <a:spLocks noGrp="1"/>
          </p:cNvSpPr>
          <p:nvPr>
            <p:ph type="body" idx="1" hasCustomPrompt="1"/>
          </p:nvPr>
        </p:nvSpPr>
        <p:spPr>
          <a:xfrm>
            <a:off x="336094" y="612900"/>
            <a:ext cx="8478354" cy="621000"/>
          </a:xfrm>
        </p:spPr>
        <p:txBody>
          <a:bodyPr anchor="ctr" anchorCtr="0">
            <a:noAutofit/>
          </a:bodyPr>
          <a:lstStyle>
            <a:lvl1pPr marL="0" indent="0">
              <a:spcBef>
                <a:spcPts val="0"/>
              </a:spcBef>
              <a:spcAft>
                <a:spcPts val="0"/>
              </a:spcAft>
              <a:buNone/>
              <a:defRPr lang="en-US" sz="1500" b="1" kern="1200" dirty="0">
                <a:solidFill>
                  <a:schemeClr val="tx2"/>
                </a:solidFill>
                <a:latin typeface="+mj-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513000" rtl="0" eaLnBrk="1" fontAlgn="auto" latinLnBrk="0" hangingPunct="1">
              <a:lnSpc>
                <a:spcPct val="120000"/>
              </a:lnSpc>
              <a:spcBef>
                <a:spcPts val="0"/>
              </a:spcBef>
              <a:spcAft>
                <a:spcPts val="0"/>
              </a:spcAft>
              <a:buClrTx/>
              <a:buSzTx/>
              <a:buFont typeface="Arial" panose="020B0604020202020204" pitchFamily="34" charset="0"/>
              <a:buNone/>
              <a:tabLst/>
            </a:pPr>
            <a:r>
              <a:rPr lang="en-US"/>
              <a:t>Add your heading</a:t>
            </a:r>
          </a:p>
        </p:txBody>
      </p:sp>
      <p:sp>
        <p:nvSpPr>
          <p:cNvPr id="7" name="Content Placeholder 2">
            <a:extLst>
              <a:ext uri="{FF2B5EF4-FFF2-40B4-BE49-F238E27FC236}">
                <a16:creationId xmlns:a16="http://schemas.microsoft.com/office/drawing/2014/main" id="{C44446AF-63C2-4CF6-A4A7-AA9D1B56FA70}"/>
              </a:ext>
            </a:extLst>
          </p:cNvPr>
          <p:cNvSpPr>
            <a:spLocks noGrp="1"/>
          </p:cNvSpPr>
          <p:nvPr>
            <p:ph idx="10" hasCustomPrompt="1"/>
          </p:nvPr>
        </p:nvSpPr>
        <p:spPr>
          <a:xfrm>
            <a:off x="336094" y="1413050"/>
            <a:ext cx="2667600" cy="33723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2" name="Content Placeholder 2">
            <a:extLst>
              <a:ext uri="{FF2B5EF4-FFF2-40B4-BE49-F238E27FC236}">
                <a16:creationId xmlns:a16="http://schemas.microsoft.com/office/drawing/2014/main" id="{7B17D4E8-9647-47A2-8920-A4F0A9D2F5AE}"/>
              </a:ext>
            </a:extLst>
          </p:cNvPr>
          <p:cNvSpPr>
            <a:spLocks noGrp="1"/>
          </p:cNvSpPr>
          <p:nvPr>
            <p:ph idx="11" hasCustomPrompt="1"/>
          </p:nvPr>
        </p:nvSpPr>
        <p:spPr>
          <a:xfrm>
            <a:off x="3238199" y="1413050"/>
            <a:ext cx="2667600" cy="16200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1" name="Content Placeholder 2">
            <a:extLst>
              <a:ext uri="{FF2B5EF4-FFF2-40B4-BE49-F238E27FC236}">
                <a16:creationId xmlns:a16="http://schemas.microsoft.com/office/drawing/2014/main" id="{02897B82-07D1-4F2C-B7FF-4EBB3AEE6176}"/>
              </a:ext>
            </a:extLst>
          </p:cNvPr>
          <p:cNvSpPr>
            <a:spLocks noGrp="1"/>
          </p:cNvSpPr>
          <p:nvPr>
            <p:ph idx="14" hasCustomPrompt="1"/>
          </p:nvPr>
        </p:nvSpPr>
        <p:spPr>
          <a:xfrm>
            <a:off x="3244742" y="3180067"/>
            <a:ext cx="2667600" cy="16200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3" name="Content Placeholder 2">
            <a:extLst>
              <a:ext uri="{FF2B5EF4-FFF2-40B4-BE49-F238E27FC236}">
                <a16:creationId xmlns:a16="http://schemas.microsoft.com/office/drawing/2014/main" id="{513356B1-FA4E-4CFA-B2D9-0DCFA06BD2DB}"/>
              </a:ext>
            </a:extLst>
          </p:cNvPr>
          <p:cNvSpPr>
            <a:spLocks noGrp="1"/>
          </p:cNvSpPr>
          <p:nvPr>
            <p:ph idx="12" hasCustomPrompt="1"/>
          </p:nvPr>
        </p:nvSpPr>
        <p:spPr>
          <a:xfrm>
            <a:off x="6140306" y="1413050"/>
            <a:ext cx="2667600" cy="16200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4" name="Content Placeholder 2">
            <a:extLst>
              <a:ext uri="{FF2B5EF4-FFF2-40B4-BE49-F238E27FC236}">
                <a16:creationId xmlns:a16="http://schemas.microsoft.com/office/drawing/2014/main" id="{BCC608C7-87B2-437F-B0DF-698C983AD995}"/>
              </a:ext>
            </a:extLst>
          </p:cNvPr>
          <p:cNvSpPr>
            <a:spLocks noGrp="1"/>
          </p:cNvSpPr>
          <p:nvPr>
            <p:ph idx="15" hasCustomPrompt="1"/>
          </p:nvPr>
        </p:nvSpPr>
        <p:spPr>
          <a:xfrm>
            <a:off x="6146848" y="3180067"/>
            <a:ext cx="2667600" cy="16200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0" name="Slide Number Placeholder 5">
            <a:extLst>
              <a:ext uri="{FF2B5EF4-FFF2-40B4-BE49-F238E27FC236}">
                <a16:creationId xmlns:a16="http://schemas.microsoft.com/office/drawing/2014/main" id="{52A51134-F608-4E3D-81EE-058C90533849}"/>
              </a:ext>
            </a:extLst>
          </p:cNvPr>
          <p:cNvSpPr>
            <a:spLocks noGrp="1"/>
          </p:cNvSpPr>
          <p:nvPr>
            <p:ph type="sldNum" sz="quarter" idx="4"/>
          </p:nvPr>
        </p:nvSpPr>
        <p:spPr>
          <a:xfrm>
            <a:off x="4689000" y="480600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126159980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Heading content three column right two row">
    <p:spTree>
      <p:nvGrpSpPr>
        <p:cNvPr id="1" name=""/>
        <p:cNvGrpSpPr/>
        <p:nvPr/>
      </p:nvGrpSpPr>
      <p:grpSpPr>
        <a:xfrm>
          <a:off x="0" y="0"/>
          <a:ext cx="0" cy="0"/>
          <a:chOff x="0" y="0"/>
          <a:chExt cx="0" cy="0"/>
        </a:xfrm>
      </p:grpSpPr>
      <p:sp>
        <p:nvSpPr>
          <p:cNvPr id="9" name="Text Placeholder 2">
            <a:extLst>
              <a:ext uri="{FF2B5EF4-FFF2-40B4-BE49-F238E27FC236}">
                <a16:creationId xmlns:a16="http://schemas.microsoft.com/office/drawing/2014/main" id="{270E986B-6D90-46C7-B40D-E885C1E72B9E}"/>
              </a:ext>
            </a:extLst>
          </p:cNvPr>
          <p:cNvSpPr>
            <a:spLocks noGrp="1"/>
          </p:cNvSpPr>
          <p:nvPr>
            <p:ph type="body" idx="1" hasCustomPrompt="1"/>
          </p:nvPr>
        </p:nvSpPr>
        <p:spPr>
          <a:xfrm>
            <a:off x="336094" y="612900"/>
            <a:ext cx="8478354" cy="621000"/>
          </a:xfrm>
        </p:spPr>
        <p:txBody>
          <a:bodyPr anchor="ctr" anchorCtr="0">
            <a:noAutofit/>
          </a:bodyPr>
          <a:lstStyle>
            <a:lvl1pPr marL="0" indent="0">
              <a:spcBef>
                <a:spcPts val="0"/>
              </a:spcBef>
              <a:spcAft>
                <a:spcPts val="0"/>
              </a:spcAft>
              <a:buNone/>
              <a:defRPr lang="en-US" sz="1500" b="1" kern="1200" dirty="0">
                <a:solidFill>
                  <a:schemeClr val="tx2"/>
                </a:solidFill>
                <a:latin typeface="+mj-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513000" rtl="0" eaLnBrk="1" fontAlgn="auto" latinLnBrk="0" hangingPunct="1">
              <a:lnSpc>
                <a:spcPct val="120000"/>
              </a:lnSpc>
              <a:spcBef>
                <a:spcPts val="0"/>
              </a:spcBef>
              <a:spcAft>
                <a:spcPts val="0"/>
              </a:spcAft>
              <a:buClrTx/>
              <a:buSzTx/>
              <a:buFont typeface="Arial" panose="020B0604020202020204" pitchFamily="34" charset="0"/>
              <a:buNone/>
              <a:tabLst/>
            </a:pPr>
            <a:r>
              <a:rPr lang="en-US"/>
              <a:t>Add your heading</a:t>
            </a:r>
          </a:p>
        </p:txBody>
      </p:sp>
      <p:sp>
        <p:nvSpPr>
          <p:cNvPr id="7" name="Content Placeholder 2">
            <a:extLst>
              <a:ext uri="{FF2B5EF4-FFF2-40B4-BE49-F238E27FC236}">
                <a16:creationId xmlns:a16="http://schemas.microsoft.com/office/drawing/2014/main" id="{C44446AF-63C2-4CF6-A4A7-AA9D1B56FA70}"/>
              </a:ext>
            </a:extLst>
          </p:cNvPr>
          <p:cNvSpPr>
            <a:spLocks noGrp="1"/>
          </p:cNvSpPr>
          <p:nvPr>
            <p:ph idx="10" hasCustomPrompt="1"/>
          </p:nvPr>
        </p:nvSpPr>
        <p:spPr>
          <a:xfrm>
            <a:off x="336094" y="1413050"/>
            <a:ext cx="2667600" cy="16200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0" name="Content Placeholder 2">
            <a:extLst>
              <a:ext uri="{FF2B5EF4-FFF2-40B4-BE49-F238E27FC236}">
                <a16:creationId xmlns:a16="http://schemas.microsoft.com/office/drawing/2014/main" id="{DA4D9F8D-5240-4D70-B50E-3A38C88DFD15}"/>
              </a:ext>
            </a:extLst>
          </p:cNvPr>
          <p:cNvSpPr>
            <a:spLocks noGrp="1"/>
          </p:cNvSpPr>
          <p:nvPr>
            <p:ph idx="13" hasCustomPrompt="1"/>
          </p:nvPr>
        </p:nvSpPr>
        <p:spPr>
          <a:xfrm>
            <a:off x="342636" y="3180067"/>
            <a:ext cx="2667600" cy="16200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2" name="Content Placeholder 2">
            <a:extLst>
              <a:ext uri="{FF2B5EF4-FFF2-40B4-BE49-F238E27FC236}">
                <a16:creationId xmlns:a16="http://schemas.microsoft.com/office/drawing/2014/main" id="{7B17D4E8-9647-47A2-8920-A4F0A9D2F5AE}"/>
              </a:ext>
            </a:extLst>
          </p:cNvPr>
          <p:cNvSpPr>
            <a:spLocks noGrp="1"/>
          </p:cNvSpPr>
          <p:nvPr>
            <p:ph idx="11" hasCustomPrompt="1"/>
          </p:nvPr>
        </p:nvSpPr>
        <p:spPr>
          <a:xfrm>
            <a:off x="3238199" y="1413050"/>
            <a:ext cx="2667600" cy="16200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1" name="Content Placeholder 2">
            <a:extLst>
              <a:ext uri="{FF2B5EF4-FFF2-40B4-BE49-F238E27FC236}">
                <a16:creationId xmlns:a16="http://schemas.microsoft.com/office/drawing/2014/main" id="{02897B82-07D1-4F2C-B7FF-4EBB3AEE6176}"/>
              </a:ext>
            </a:extLst>
          </p:cNvPr>
          <p:cNvSpPr>
            <a:spLocks noGrp="1"/>
          </p:cNvSpPr>
          <p:nvPr>
            <p:ph idx="14" hasCustomPrompt="1"/>
          </p:nvPr>
        </p:nvSpPr>
        <p:spPr>
          <a:xfrm>
            <a:off x="3244742" y="3180067"/>
            <a:ext cx="2667600" cy="16200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3" name="Content Placeholder 2">
            <a:extLst>
              <a:ext uri="{FF2B5EF4-FFF2-40B4-BE49-F238E27FC236}">
                <a16:creationId xmlns:a16="http://schemas.microsoft.com/office/drawing/2014/main" id="{513356B1-FA4E-4CFA-B2D9-0DCFA06BD2DB}"/>
              </a:ext>
            </a:extLst>
          </p:cNvPr>
          <p:cNvSpPr>
            <a:spLocks noGrp="1"/>
          </p:cNvSpPr>
          <p:nvPr>
            <p:ph idx="12" hasCustomPrompt="1"/>
          </p:nvPr>
        </p:nvSpPr>
        <p:spPr>
          <a:xfrm>
            <a:off x="6140305" y="1413049"/>
            <a:ext cx="2674142" cy="3387017"/>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4" name="Slide Number Placeholder 5">
            <a:extLst>
              <a:ext uri="{FF2B5EF4-FFF2-40B4-BE49-F238E27FC236}">
                <a16:creationId xmlns:a16="http://schemas.microsoft.com/office/drawing/2014/main" id="{09B18D44-386B-418E-A6BC-CB5F31EBBD26}"/>
              </a:ext>
            </a:extLst>
          </p:cNvPr>
          <p:cNvSpPr>
            <a:spLocks noGrp="1"/>
          </p:cNvSpPr>
          <p:nvPr>
            <p:ph type="sldNum" sz="quarter" idx="4"/>
          </p:nvPr>
        </p:nvSpPr>
        <p:spPr>
          <a:xfrm>
            <a:off x="4689000" y="480600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25751913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Heading content three column three row">
    <p:spTree>
      <p:nvGrpSpPr>
        <p:cNvPr id="1" name=""/>
        <p:cNvGrpSpPr/>
        <p:nvPr/>
      </p:nvGrpSpPr>
      <p:grpSpPr>
        <a:xfrm>
          <a:off x="0" y="0"/>
          <a:ext cx="0" cy="0"/>
          <a:chOff x="0" y="0"/>
          <a:chExt cx="0" cy="0"/>
        </a:xfrm>
      </p:grpSpPr>
      <p:sp>
        <p:nvSpPr>
          <p:cNvPr id="9" name="Text Placeholder 2">
            <a:extLst>
              <a:ext uri="{FF2B5EF4-FFF2-40B4-BE49-F238E27FC236}">
                <a16:creationId xmlns:a16="http://schemas.microsoft.com/office/drawing/2014/main" id="{270E986B-6D90-46C7-B40D-E885C1E72B9E}"/>
              </a:ext>
            </a:extLst>
          </p:cNvPr>
          <p:cNvSpPr>
            <a:spLocks noGrp="1"/>
          </p:cNvSpPr>
          <p:nvPr>
            <p:ph type="body" idx="1" hasCustomPrompt="1"/>
          </p:nvPr>
        </p:nvSpPr>
        <p:spPr>
          <a:xfrm>
            <a:off x="336094" y="612900"/>
            <a:ext cx="8478354" cy="621000"/>
          </a:xfrm>
        </p:spPr>
        <p:txBody>
          <a:bodyPr anchor="ctr" anchorCtr="0">
            <a:noAutofit/>
          </a:bodyPr>
          <a:lstStyle>
            <a:lvl1pPr marL="0" indent="0">
              <a:spcBef>
                <a:spcPts val="0"/>
              </a:spcBef>
              <a:spcAft>
                <a:spcPts val="0"/>
              </a:spcAft>
              <a:buNone/>
              <a:defRPr lang="en-US" sz="1500" b="1" kern="1200" dirty="0">
                <a:solidFill>
                  <a:schemeClr val="tx2"/>
                </a:solidFill>
                <a:latin typeface="+mj-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513000" rtl="0" eaLnBrk="1" fontAlgn="auto" latinLnBrk="0" hangingPunct="1">
              <a:lnSpc>
                <a:spcPct val="120000"/>
              </a:lnSpc>
              <a:spcBef>
                <a:spcPts val="0"/>
              </a:spcBef>
              <a:spcAft>
                <a:spcPts val="0"/>
              </a:spcAft>
              <a:buClrTx/>
              <a:buSzTx/>
              <a:buFont typeface="Arial" panose="020B0604020202020204" pitchFamily="34" charset="0"/>
              <a:buNone/>
              <a:tabLst/>
            </a:pPr>
            <a:r>
              <a:rPr lang="en-US"/>
              <a:t>Add your heading</a:t>
            </a:r>
          </a:p>
        </p:txBody>
      </p:sp>
      <p:sp>
        <p:nvSpPr>
          <p:cNvPr id="7" name="Content Placeholder 2">
            <a:extLst>
              <a:ext uri="{FF2B5EF4-FFF2-40B4-BE49-F238E27FC236}">
                <a16:creationId xmlns:a16="http://schemas.microsoft.com/office/drawing/2014/main" id="{C44446AF-63C2-4CF6-A4A7-AA9D1B56FA70}"/>
              </a:ext>
            </a:extLst>
          </p:cNvPr>
          <p:cNvSpPr>
            <a:spLocks noGrp="1"/>
          </p:cNvSpPr>
          <p:nvPr>
            <p:ph idx="10" hasCustomPrompt="1"/>
          </p:nvPr>
        </p:nvSpPr>
        <p:spPr>
          <a:xfrm>
            <a:off x="336094" y="1413050"/>
            <a:ext cx="2667600" cy="16200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0" name="Content Placeholder 2">
            <a:extLst>
              <a:ext uri="{FF2B5EF4-FFF2-40B4-BE49-F238E27FC236}">
                <a16:creationId xmlns:a16="http://schemas.microsoft.com/office/drawing/2014/main" id="{DA4D9F8D-5240-4D70-B50E-3A38C88DFD15}"/>
              </a:ext>
            </a:extLst>
          </p:cNvPr>
          <p:cNvSpPr>
            <a:spLocks noGrp="1"/>
          </p:cNvSpPr>
          <p:nvPr>
            <p:ph idx="13" hasCustomPrompt="1"/>
          </p:nvPr>
        </p:nvSpPr>
        <p:spPr>
          <a:xfrm>
            <a:off x="342636" y="3180067"/>
            <a:ext cx="2667600" cy="16200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2" name="Content Placeholder 2">
            <a:extLst>
              <a:ext uri="{FF2B5EF4-FFF2-40B4-BE49-F238E27FC236}">
                <a16:creationId xmlns:a16="http://schemas.microsoft.com/office/drawing/2014/main" id="{7B17D4E8-9647-47A2-8920-A4F0A9D2F5AE}"/>
              </a:ext>
            </a:extLst>
          </p:cNvPr>
          <p:cNvSpPr>
            <a:spLocks noGrp="1"/>
          </p:cNvSpPr>
          <p:nvPr>
            <p:ph idx="11" hasCustomPrompt="1"/>
          </p:nvPr>
        </p:nvSpPr>
        <p:spPr>
          <a:xfrm>
            <a:off x="3238199" y="1413050"/>
            <a:ext cx="2667600" cy="16200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1" name="Content Placeholder 2">
            <a:extLst>
              <a:ext uri="{FF2B5EF4-FFF2-40B4-BE49-F238E27FC236}">
                <a16:creationId xmlns:a16="http://schemas.microsoft.com/office/drawing/2014/main" id="{02897B82-07D1-4F2C-B7FF-4EBB3AEE6176}"/>
              </a:ext>
            </a:extLst>
          </p:cNvPr>
          <p:cNvSpPr>
            <a:spLocks noGrp="1"/>
          </p:cNvSpPr>
          <p:nvPr>
            <p:ph idx="14" hasCustomPrompt="1"/>
          </p:nvPr>
        </p:nvSpPr>
        <p:spPr>
          <a:xfrm>
            <a:off x="3244742" y="3180067"/>
            <a:ext cx="2667600" cy="16200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3" name="Content Placeholder 2">
            <a:extLst>
              <a:ext uri="{FF2B5EF4-FFF2-40B4-BE49-F238E27FC236}">
                <a16:creationId xmlns:a16="http://schemas.microsoft.com/office/drawing/2014/main" id="{513356B1-FA4E-4CFA-B2D9-0DCFA06BD2DB}"/>
              </a:ext>
            </a:extLst>
          </p:cNvPr>
          <p:cNvSpPr>
            <a:spLocks noGrp="1"/>
          </p:cNvSpPr>
          <p:nvPr>
            <p:ph idx="12" hasCustomPrompt="1"/>
          </p:nvPr>
        </p:nvSpPr>
        <p:spPr>
          <a:xfrm>
            <a:off x="6140306" y="1413050"/>
            <a:ext cx="2667600" cy="16200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4" name="Content Placeholder 2">
            <a:extLst>
              <a:ext uri="{FF2B5EF4-FFF2-40B4-BE49-F238E27FC236}">
                <a16:creationId xmlns:a16="http://schemas.microsoft.com/office/drawing/2014/main" id="{BCC608C7-87B2-437F-B0DF-698C983AD995}"/>
              </a:ext>
            </a:extLst>
          </p:cNvPr>
          <p:cNvSpPr>
            <a:spLocks noGrp="1"/>
          </p:cNvSpPr>
          <p:nvPr>
            <p:ph idx="15" hasCustomPrompt="1"/>
          </p:nvPr>
        </p:nvSpPr>
        <p:spPr>
          <a:xfrm>
            <a:off x="6146848" y="3180067"/>
            <a:ext cx="2667600" cy="16200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5" name="Slide Number Placeholder 5">
            <a:extLst>
              <a:ext uri="{FF2B5EF4-FFF2-40B4-BE49-F238E27FC236}">
                <a16:creationId xmlns:a16="http://schemas.microsoft.com/office/drawing/2014/main" id="{00F79568-C9BB-46E7-B0D9-F3E5A4BA1ABB}"/>
              </a:ext>
            </a:extLst>
          </p:cNvPr>
          <p:cNvSpPr>
            <a:spLocks noGrp="1"/>
          </p:cNvSpPr>
          <p:nvPr>
            <p:ph type="sldNum" sz="quarter" idx="4"/>
          </p:nvPr>
        </p:nvSpPr>
        <p:spPr>
          <a:xfrm>
            <a:off x="4689000" y="480600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412910961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Headings content two column">
    <p:spTree>
      <p:nvGrpSpPr>
        <p:cNvPr id="1" name=""/>
        <p:cNvGrpSpPr/>
        <p:nvPr/>
      </p:nvGrpSpPr>
      <p:grpSpPr>
        <a:xfrm>
          <a:off x="0" y="0"/>
          <a:ext cx="0" cy="0"/>
          <a:chOff x="0" y="0"/>
          <a:chExt cx="0" cy="0"/>
        </a:xfrm>
      </p:grpSpPr>
      <p:sp>
        <p:nvSpPr>
          <p:cNvPr id="10" name="Text Placeholder 2">
            <a:extLst>
              <a:ext uri="{FF2B5EF4-FFF2-40B4-BE49-F238E27FC236}">
                <a16:creationId xmlns:a16="http://schemas.microsoft.com/office/drawing/2014/main" id="{006DCB42-E469-4824-AAC3-339D2A716635}"/>
              </a:ext>
            </a:extLst>
          </p:cNvPr>
          <p:cNvSpPr>
            <a:spLocks noGrp="1"/>
          </p:cNvSpPr>
          <p:nvPr>
            <p:ph type="body" idx="1" hasCustomPrompt="1"/>
          </p:nvPr>
        </p:nvSpPr>
        <p:spPr>
          <a:xfrm>
            <a:off x="336094" y="612900"/>
            <a:ext cx="4118906" cy="621000"/>
          </a:xfrm>
        </p:spPr>
        <p:txBody>
          <a:bodyPr anchor="ctr" anchorCtr="0">
            <a:noAutofit/>
          </a:bodyPr>
          <a:lstStyle>
            <a:lvl1pPr marL="0" indent="0">
              <a:spcBef>
                <a:spcPts val="0"/>
              </a:spcBef>
              <a:spcAft>
                <a:spcPts val="0"/>
              </a:spcAft>
              <a:buNone/>
              <a:defRPr lang="en-US" sz="1500" b="1" kern="1200" dirty="0">
                <a:solidFill>
                  <a:schemeClr val="tx2"/>
                </a:solidFill>
                <a:latin typeface="+mj-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513000" rtl="0" eaLnBrk="1" fontAlgn="auto" latinLnBrk="0" hangingPunct="1">
              <a:lnSpc>
                <a:spcPct val="120000"/>
              </a:lnSpc>
              <a:spcBef>
                <a:spcPts val="0"/>
              </a:spcBef>
              <a:spcAft>
                <a:spcPts val="0"/>
              </a:spcAft>
              <a:buClrTx/>
              <a:buSzTx/>
              <a:buFont typeface="Arial" panose="020B0604020202020204" pitchFamily="34" charset="0"/>
              <a:buNone/>
              <a:tabLst/>
            </a:pPr>
            <a:r>
              <a:rPr lang="en-US"/>
              <a:t>Add your heading</a:t>
            </a:r>
          </a:p>
        </p:txBody>
      </p:sp>
      <p:sp>
        <p:nvSpPr>
          <p:cNvPr id="11" name="Content Placeholder 2">
            <a:extLst>
              <a:ext uri="{FF2B5EF4-FFF2-40B4-BE49-F238E27FC236}">
                <a16:creationId xmlns:a16="http://schemas.microsoft.com/office/drawing/2014/main" id="{B104E966-1AA1-4771-8AC8-615981604009}"/>
              </a:ext>
            </a:extLst>
          </p:cNvPr>
          <p:cNvSpPr>
            <a:spLocks noGrp="1"/>
          </p:cNvSpPr>
          <p:nvPr>
            <p:ph idx="11" hasCustomPrompt="1"/>
          </p:nvPr>
        </p:nvSpPr>
        <p:spPr>
          <a:xfrm>
            <a:off x="336094" y="1413050"/>
            <a:ext cx="4118906" cy="3371979"/>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5" name="Text Placeholder 2">
            <a:extLst>
              <a:ext uri="{FF2B5EF4-FFF2-40B4-BE49-F238E27FC236}">
                <a16:creationId xmlns:a16="http://schemas.microsoft.com/office/drawing/2014/main" id="{184819B8-8BC7-4CFD-9BEF-1C4DE7860FA3}"/>
              </a:ext>
            </a:extLst>
          </p:cNvPr>
          <p:cNvSpPr>
            <a:spLocks noGrp="1"/>
          </p:cNvSpPr>
          <p:nvPr>
            <p:ph type="body" idx="13" hasCustomPrompt="1"/>
          </p:nvPr>
        </p:nvSpPr>
        <p:spPr>
          <a:xfrm>
            <a:off x="4689001" y="612900"/>
            <a:ext cx="4118906" cy="621000"/>
          </a:xfrm>
        </p:spPr>
        <p:txBody>
          <a:bodyPr anchor="ctr" anchorCtr="0">
            <a:noAutofit/>
          </a:bodyPr>
          <a:lstStyle>
            <a:lvl1pPr marL="0" indent="0">
              <a:spcBef>
                <a:spcPts val="0"/>
              </a:spcBef>
              <a:spcAft>
                <a:spcPts val="0"/>
              </a:spcAft>
              <a:buNone/>
              <a:defRPr lang="en-US" sz="1500" b="1" kern="1200" dirty="0">
                <a:solidFill>
                  <a:schemeClr val="tx2"/>
                </a:solidFill>
                <a:latin typeface="+mj-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513000" rtl="0" eaLnBrk="1" fontAlgn="auto" latinLnBrk="0" hangingPunct="1">
              <a:lnSpc>
                <a:spcPct val="120000"/>
              </a:lnSpc>
              <a:spcBef>
                <a:spcPts val="0"/>
              </a:spcBef>
              <a:spcAft>
                <a:spcPts val="0"/>
              </a:spcAft>
              <a:buClrTx/>
              <a:buSzTx/>
              <a:buFont typeface="Arial" panose="020B0604020202020204" pitchFamily="34" charset="0"/>
              <a:buNone/>
              <a:tabLst/>
            </a:pPr>
            <a:r>
              <a:rPr lang="en-US"/>
              <a:t>Add your heading</a:t>
            </a:r>
          </a:p>
        </p:txBody>
      </p:sp>
      <p:sp>
        <p:nvSpPr>
          <p:cNvPr id="14" name="Content Placeholder 2">
            <a:extLst>
              <a:ext uri="{FF2B5EF4-FFF2-40B4-BE49-F238E27FC236}">
                <a16:creationId xmlns:a16="http://schemas.microsoft.com/office/drawing/2014/main" id="{836A963D-1AF0-41C4-A699-9AE5C7D28652}"/>
              </a:ext>
            </a:extLst>
          </p:cNvPr>
          <p:cNvSpPr>
            <a:spLocks noGrp="1"/>
          </p:cNvSpPr>
          <p:nvPr>
            <p:ph idx="12" hasCustomPrompt="1"/>
          </p:nvPr>
        </p:nvSpPr>
        <p:spPr>
          <a:xfrm>
            <a:off x="4689000" y="1413050"/>
            <a:ext cx="4125448" cy="3371979"/>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7" name="Slide Number Placeholder 5">
            <a:extLst>
              <a:ext uri="{FF2B5EF4-FFF2-40B4-BE49-F238E27FC236}">
                <a16:creationId xmlns:a16="http://schemas.microsoft.com/office/drawing/2014/main" id="{DF3209BE-195C-406B-8E2E-8849138C79B9}"/>
              </a:ext>
            </a:extLst>
          </p:cNvPr>
          <p:cNvSpPr>
            <a:spLocks noGrp="1"/>
          </p:cNvSpPr>
          <p:nvPr>
            <p:ph type="sldNum" sz="quarter" idx="4"/>
          </p:nvPr>
        </p:nvSpPr>
        <p:spPr>
          <a:xfrm>
            <a:off x="4689000" y="480600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358160162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Headings content three colum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4997148-95F8-49D9-BA59-9E1AFA0EF195}"/>
              </a:ext>
            </a:extLst>
          </p:cNvPr>
          <p:cNvSpPr>
            <a:spLocks noGrp="1"/>
          </p:cNvSpPr>
          <p:nvPr>
            <p:ph type="body" idx="1" hasCustomPrompt="1"/>
          </p:nvPr>
        </p:nvSpPr>
        <p:spPr>
          <a:xfrm>
            <a:off x="336094" y="612900"/>
            <a:ext cx="2667600" cy="621000"/>
          </a:xfrm>
        </p:spPr>
        <p:txBody>
          <a:bodyPr anchor="ctr" anchorCtr="0">
            <a:noAutofit/>
          </a:bodyPr>
          <a:lstStyle>
            <a:lvl1pPr marL="0" indent="0">
              <a:spcBef>
                <a:spcPts val="0"/>
              </a:spcBef>
              <a:spcAft>
                <a:spcPts val="0"/>
              </a:spcAft>
              <a:buNone/>
              <a:defRPr lang="en-US" sz="1500" b="1" kern="1200" dirty="0">
                <a:solidFill>
                  <a:schemeClr val="tx2"/>
                </a:solidFill>
                <a:latin typeface="+mj-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513000" rtl="0" eaLnBrk="1" fontAlgn="auto" latinLnBrk="0" hangingPunct="1">
              <a:lnSpc>
                <a:spcPct val="120000"/>
              </a:lnSpc>
              <a:spcBef>
                <a:spcPts val="0"/>
              </a:spcBef>
              <a:spcAft>
                <a:spcPts val="0"/>
              </a:spcAft>
              <a:buClrTx/>
              <a:buSzTx/>
              <a:buFont typeface="Arial" panose="020B0604020202020204" pitchFamily="34" charset="0"/>
              <a:buNone/>
              <a:tabLst/>
            </a:pPr>
            <a:r>
              <a:rPr lang="en-US"/>
              <a:t>Add your heading</a:t>
            </a:r>
          </a:p>
        </p:txBody>
      </p:sp>
      <p:sp>
        <p:nvSpPr>
          <p:cNvPr id="7" name="Content Placeholder 2">
            <a:extLst>
              <a:ext uri="{FF2B5EF4-FFF2-40B4-BE49-F238E27FC236}">
                <a16:creationId xmlns:a16="http://schemas.microsoft.com/office/drawing/2014/main" id="{C44446AF-63C2-4CF6-A4A7-AA9D1B56FA70}"/>
              </a:ext>
            </a:extLst>
          </p:cNvPr>
          <p:cNvSpPr>
            <a:spLocks noGrp="1"/>
          </p:cNvSpPr>
          <p:nvPr>
            <p:ph idx="10" hasCustomPrompt="1"/>
          </p:nvPr>
        </p:nvSpPr>
        <p:spPr>
          <a:xfrm>
            <a:off x="336094" y="1412100"/>
            <a:ext cx="2667600" cy="33723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9" name="Text Placeholder 2">
            <a:extLst>
              <a:ext uri="{FF2B5EF4-FFF2-40B4-BE49-F238E27FC236}">
                <a16:creationId xmlns:a16="http://schemas.microsoft.com/office/drawing/2014/main" id="{3C9F4331-8B07-478A-8918-2FB3CC9D9C20}"/>
              </a:ext>
            </a:extLst>
          </p:cNvPr>
          <p:cNvSpPr>
            <a:spLocks noGrp="1"/>
          </p:cNvSpPr>
          <p:nvPr>
            <p:ph type="body" idx="13" hasCustomPrompt="1"/>
          </p:nvPr>
        </p:nvSpPr>
        <p:spPr>
          <a:xfrm>
            <a:off x="3238199" y="612900"/>
            <a:ext cx="2667600" cy="621000"/>
          </a:xfrm>
        </p:spPr>
        <p:txBody>
          <a:bodyPr anchor="ctr" anchorCtr="0">
            <a:noAutofit/>
          </a:bodyPr>
          <a:lstStyle>
            <a:lvl1pPr marL="0" indent="0">
              <a:spcBef>
                <a:spcPts val="0"/>
              </a:spcBef>
              <a:spcAft>
                <a:spcPts val="0"/>
              </a:spcAft>
              <a:buNone/>
              <a:defRPr lang="en-US" sz="1500" b="1" kern="1200" dirty="0">
                <a:solidFill>
                  <a:schemeClr val="tx2"/>
                </a:solidFill>
                <a:latin typeface="+mj-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513000" rtl="0" eaLnBrk="1" fontAlgn="auto" latinLnBrk="0" hangingPunct="1">
              <a:lnSpc>
                <a:spcPct val="120000"/>
              </a:lnSpc>
              <a:spcBef>
                <a:spcPts val="0"/>
              </a:spcBef>
              <a:spcAft>
                <a:spcPts val="0"/>
              </a:spcAft>
              <a:buClrTx/>
              <a:buSzTx/>
              <a:buFont typeface="Arial" panose="020B0604020202020204" pitchFamily="34" charset="0"/>
              <a:buNone/>
              <a:tabLst/>
            </a:pPr>
            <a:r>
              <a:rPr lang="en-US"/>
              <a:t>Add your heading</a:t>
            </a:r>
          </a:p>
        </p:txBody>
      </p:sp>
      <p:sp>
        <p:nvSpPr>
          <p:cNvPr id="12" name="Content Placeholder 2">
            <a:extLst>
              <a:ext uri="{FF2B5EF4-FFF2-40B4-BE49-F238E27FC236}">
                <a16:creationId xmlns:a16="http://schemas.microsoft.com/office/drawing/2014/main" id="{7B17D4E8-9647-47A2-8920-A4F0A9D2F5AE}"/>
              </a:ext>
            </a:extLst>
          </p:cNvPr>
          <p:cNvSpPr>
            <a:spLocks noGrp="1"/>
          </p:cNvSpPr>
          <p:nvPr>
            <p:ph idx="11" hasCustomPrompt="1"/>
          </p:nvPr>
        </p:nvSpPr>
        <p:spPr>
          <a:xfrm>
            <a:off x="3238199" y="1412100"/>
            <a:ext cx="2667600" cy="33723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1" name="Text Placeholder 2">
            <a:extLst>
              <a:ext uri="{FF2B5EF4-FFF2-40B4-BE49-F238E27FC236}">
                <a16:creationId xmlns:a16="http://schemas.microsoft.com/office/drawing/2014/main" id="{3BC8E5A0-5047-4A16-B6A7-D380F7D75B74}"/>
              </a:ext>
            </a:extLst>
          </p:cNvPr>
          <p:cNvSpPr>
            <a:spLocks noGrp="1"/>
          </p:cNvSpPr>
          <p:nvPr>
            <p:ph type="body" idx="14" hasCustomPrompt="1"/>
          </p:nvPr>
        </p:nvSpPr>
        <p:spPr>
          <a:xfrm>
            <a:off x="6140305" y="612900"/>
            <a:ext cx="2667600" cy="621000"/>
          </a:xfrm>
        </p:spPr>
        <p:txBody>
          <a:bodyPr anchor="ctr" anchorCtr="0">
            <a:noAutofit/>
          </a:bodyPr>
          <a:lstStyle>
            <a:lvl1pPr marL="0" indent="0">
              <a:spcBef>
                <a:spcPts val="0"/>
              </a:spcBef>
              <a:spcAft>
                <a:spcPts val="0"/>
              </a:spcAft>
              <a:buNone/>
              <a:defRPr lang="en-US" sz="1500" b="1" kern="1200" dirty="0">
                <a:solidFill>
                  <a:schemeClr val="tx2"/>
                </a:solidFill>
                <a:latin typeface="+mj-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513000" rtl="0" eaLnBrk="1" fontAlgn="auto" latinLnBrk="0" hangingPunct="1">
              <a:lnSpc>
                <a:spcPct val="120000"/>
              </a:lnSpc>
              <a:spcBef>
                <a:spcPts val="0"/>
              </a:spcBef>
              <a:spcAft>
                <a:spcPts val="0"/>
              </a:spcAft>
              <a:buClrTx/>
              <a:buSzTx/>
              <a:buFont typeface="Arial" panose="020B0604020202020204" pitchFamily="34" charset="0"/>
              <a:buNone/>
              <a:tabLst/>
            </a:pPr>
            <a:r>
              <a:rPr lang="en-US"/>
              <a:t>Add your heading</a:t>
            </a:r>
          </a:p>
        </p:txBody>
      </p:sp>
      <p:sp>
        <p:nvSpPr>
          <p:cNvPr id="13" name="Content Placeholder 2">
            <a:extLst>
              <a:ext uri="{FF2B5EF4-FFF2-40B4-BE49-F238E27FC236}">
                <a16:creationId xmlns:a16="http://schemas.microsoft.com/office/drawing/2014/main" id="{513356B1-FA4E-4CFA-B2D9-0DCFA06BD2DB}"/>
              </a:ext>
            </a:extLst>
          </p:cNvPr>
          <p:cNvSpPr>
            <a:spLocks noGrp="1"/>
          </p:cNvSpPr>
          <p:nvPr>
            <p:ph idx="12" hasCustomPrompt="1"/>
          </p:nvPr>
        </p:nvSpPr>
        <p:spPr>
          <a:xfrm>
            <a:off x="6140305" y="1412100"/>
            <a:ext cx="2674142" cy="33723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0" name="Slide Number Placeholder 5">
            <a:extLst>
              <a:ext uri="{FF2B5EF4-FFF2-40B4-BE49-F238E27FC236}">
                <a16:creationId xmlns:a16="http://schemas.microsoft.com/office/drawing/2014/main" id="{5001CFBB-BC5C-42CB-B895-C4A1A0230542}"/>
              </a:ext>
            </a:extLst>
          </p:cNvPr>
          <p:cNvSpPr>
            <a:spLocks noGrp="1"/>
          </p:cNvSpPr>
          <p:nvPr>
            <p:ph type="sldNum" sz="quarter" idx="4"/>
          </p:nvPr>
        </p:nvSpPr>
        <p:spPr>
          <a:xfrm>
            <a:off x="4689000" y="480600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176176381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Headings content two column left">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4997148-95F8-49D9-BA59-9E1AFA0EF195}"/>
              </a:ext>
            </a:extLst>
          </p:cNvPr>
          <p:cNvSpPr>
            <a:spLocks noGrp="1"/>
          </p:cNvSpPr>
          <p:nvPr>
            <p:ph type="body" idx="1" hasCustomPrompt="1"/>
          </p:nvPr>
        </p:nvSpPr>
        <p:spPr>
          <a:xfrm>
            <a:off x="336094" y="612900"/>
            <a:ext cx="2667600" cy="621000"/>
          </a:xfrm>
        </p:spPr>
        <p:txBody>
          <a:bodyPr anchor="ctr" anchorCtr="0">
            <a:noAutofit/>
          </a:bodyPr>
          <a:lstStyle>
            <a:lvl1pPr marL="0" indent="0">
              <a:spcBef>
                <a:spcPts val="0"/>
              </a:spcBef>
              <a:spcAft>
                <a:spcPts val="0"/>
              </a:spcAft>
              <a:buNone/>
              <a:defRPr lang="en-US" sz="1500" b="1" kern="1200" dirty="0">
                <a:solidFill>
                  <a:schemeClr val="tx2"/>
                </a:solidFill>
                <a:latin typeface="+mj-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513000" rtl="0" eaLnBrk="1" fontAlgn="auto" latinLnBrk="0" hangingPunct="1">
              <a:lnSpc>
                <a:spcPct val="120000"/>
              </a:lnSpc>
              <a:spcBef>
                <a:spcPts val="0"/>
              </a:spcBef>
              <a:spcAft>
                <a:spcPts val="0"/>
              </a:spcAft>
              <a:buClrTx/>
              <a:buSzTx/>
              <a:buFont typeface="Arial" panose="020B0604020202020204" pitchFamily="34" charset="0"/>
              <a:buNone/>
              <a:tabLst/>
            </a:pPr>
            <a:r>
              <a:rPr lang="en-US"/>
              <a:t>Add your heading</a:t>
            </a:r>
          </a:p>
        </p:txBody>
      </p:sp>
      <p:sp>
        <p:nvSpPr>
          <p:cNvPr id="7" name="Content Placeholder 2">
            <a:extLst>
              <a:ext uri="{FF2B5EF4-FFF2-40B4-BE49-F238E27FC236}">
                <a16:creationId xmlns:a16="http://schemas.microsoft.com/office/drawing/2014/main" id="{C44446AF-63C2-4CF6-A4A7-AA9D1B56FA70}"/>
              </a:ext>
            </a:extLst>
          </p:cNvPr>
          <p:cNvSpPr>
            <a:spLocks noGrp="1"/>
          </p:cNvSpPr>
          <p:nvPr>
            <p:ph idx="10" hasCustomPrompt="1"/>
          </p:nvPr>
        </p:nvSpPr>
        <p:spPr>
          <a:xfrm>
            <a:off x="336094" y="1413049"/>
            <a:ext cx="2667600" cy="3371351"/>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9" name="Text Placeholder 2">
            <a:extLst>
              <a:ext uri="{FF2B5EF4-FFF2-40B4-BE49-F238E27FC236}">
                <a16:creationId xmlns:a16="http://schemas.microsoft.com/office/drawing/2014/main" id="{3C9F4331-8B07-478A-8918-2FB3CC9D9C20}"/>
              </a:ext>
            </a:extLst>
          </p:cNvPr>
          <p:cNvSpPr>
            <a:spLocks noGrp="1"/>
          </p:cNvSpPr>
          <p:nvPr>
            <p:ph type="body" idx="13" hasCustomPrompt="1"/>
          </p:nvPr>
        </p:nvSpPr>
        <p:spPr>
          <a:xfrm>
            <a:off x="3238199" y="612900"/>
            <a:ext cx="5567400" cy="621000"/>
          </a:xfrm>
        </p:spPr>
        <p:txBody>
          <a:bodyPr anchor="ctr" anchorCtr="0">
            <a:noAutofit/>
          </a:bodyPr>
          <a:lstStyle>
            <a:lvl1pPr marL="0" indent="0">
              <a:spcBef>
                <a:spcPts val="0"/>
              </a:spcBef>
              <a:spcAft>
                <a:spcPts val="0"/>
              </a:spcAft>
              <a:buNone/>
              <a:defRPr lang="en-US" sz="1500" b="1" kern="1200" dirty="0">
                <a:solidFill>
                  <a:schemeClr val="tx2"/>
                </a:solidFill>
                <a:latin typeface="+mj-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513000" rtl="0" eaLnBrk="1" fontAlgn="auto" latinLnBrk="0" hangingPunct="1">
              <a:lnSpc>
                <a:spcPct val="120000"/>
              </a:lnSpc>
              <a:spcBef>
                <a:spcPts val="0"/>
              </a:spcBef>
              <a:spcAft>
                <a:spcPts val="0"/>
              </a:spcAft>
              <a:buClrTx/>
              <a:buSzTx/>
              <a:buFont typeface="Arial" panose="020B0604020202020204" pitchFamily="34" charset="0"/>
              <a:buNone/>
              <a:tabLst/>
            </a:pPr>
            <a:r>
              <a:rPr lang="en-US"/>
              <a:t>Add your heading</a:t>
            </a:r>
          </a:p>
        </p:txBody>
      </p:sp>
      <p:sp>
        <p:nvSpPr>
          <p:cNvPr id="12" name="Content Placeholder 2">
            <a:extLst>
              <a:ext uri="{FF2B5EF4-FFF2-40B4-BE49-F238E27FC236}">
                <a16:creationId xmlns:a16="http://schemas.microsoft.com/office/drawing/2014/main" id="{7B17D4E8-9647-47A2-8920-A4F0A9D2F5AE}"/>
              </a:ext>
            </a:extLst>
          </p:cNvPr>
          <p:cNvSpPr>
            <a:spLocks noGrp="1"/>
          </p:cNvSpPr>
          <p:nvPr>
            <p:ph idx="11" hasCustomPrompt="1"/>
          </p:nvPr>
        </p:nvSpPr>
        <p:spPr>
          <a:xfrm>
            <a:off x="3238199" y="1413049"/>
            <a:ext cx="5576249" cy="3371351"/>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0" name="Slide Number Placeholder 5">
            <a:extLst>
              <a:ext uri="{FF2B5EF4-FFF2-40B4-BE49-F238E27FC236}">
                <a16:creationId xmlns:a16="http://schemas.microsoft.com/office/drawing/2014/main" id="{5DF8BEEC-B5C2-4CA3-BDA1-301BDEF17EF7}"/>
              </a:ext>
            </a:extLst>
          </p:cNvPr>
          <p:cNvSpPr>
            <a:spLocks noGrp="1"/>
          </p:cNvSpPr>
          <p:nvPr>
            <p:ph type="sldNum" sz="quarter" idx="4"/>
          </p:nvPr>
        </p:nvSpPr>
        <p:spPr>
          <a:xfrm>
            <a:off x="4689000" y="480600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115605986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Headings content two column right">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4997148-95F8-49D9-BA59-9E1AFA0EF195}"/>
              </a:ext>
            </a:extLst>
          </p:cNvPr>
          <p:cNvSpPr>
            <a:spLocks noGrp="1"/>
          </p:cNvSpPr>
          <p:nvPr>
            <p:ph type="body" idx="1" hasCustomPrompt="1"/>
          </p:nvPr>
        </p:nvSpPr>
        <p:spPr>
          <a:xfrm>
            <a:off x="336094" y="612900"/>
            <a:ext cx="5567400" cy="621000"/>
          </a:xfrm>
        </p:spPr>
        <p:txBody>
          <a:bodyPr anchor="ctr" anchorCtr="0">
            <a:noAutofit/>
          </a:bodyPr>
          <a:lstStyle>
            <a:lvl1pPr marL="0" indent="0">
              <a:spcBef>
                <a:spcPts val="0"/>
              </a:spcBef>
              <a:spcAft>
                <a:spcPts val="0"/>
              </a:spcAft>
              <a:buNone/>
              <a:defRPr lang="en-US" sz="1500" b="1" kern="1200" dirty="0">
                <a:solidFill>
                  <a:schemeClr val="tx2"/>
                </a:solidFill>
                <a:latin typeface="+mj-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513000" rtl="0" eaLnBrk="1" fontAlgn="auto" latinLnBrk="0" hangingPunct="1">
              <a:lnSpc>
                <a:spcPct val="120000"/>
              </a:lnSpc>
              <a:spcBef>
                <a:spcPts val="0"/>
              </a:spcBef>
              <a:spcAft>
                <a:spcPts val="0"/>
              </a:spcAft>
              <a:buClrTx/>
              <a:buSzTx/>
              <a:buFont typeface="Arial" panose="020B0604020202020204" pitchFamily="34" charset="0"/>
              <a:buNone/>
              <a:tabLst/>
            </a:pPr>
            <a:r>
              <a:rPr lang="en-US"/>
              <a:t>Add your heading</a:t>
            </a:r>
          </a:p>
        </p:txBody>
      </p:sp>
      <p:sp>
        <p:nvSpPr>
          <p:cNvPr id="7" name="Content Placeholder 2">
            <a:extLst>
              <a:ext uri="{FF2B5EF4-FFF2-40B4-BE49-F238E27FC236}">
                <a16:creationId xmlns:a16="http://schemas.microsoft.com/office/drawing/2014/main" id="{C44446AF-63C2-4CF6-A4A7-AA9D1B56FA70}"/>
              </a:ext>
            </a:extLst>
          </p:cNvPr>
          <p:cNvSpPr>
            <a:spLocks noGrp="1"/>
          </p:cNvSpPr>
          <p:nvPr>
            <p:ph idx="10" hasCustomPrompt="1"/>
          </p:nvPr>
        </p:nvSpPr>
        <p:spPr>
          <a:xfrm>
            <a:off x="336094" y="1412100"/>
            <a:ext cx="5567400" cy="33723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1" name="Text Placeholder 2">
            <a:extLst>
              <a:ext uri="{FF2B5EF4-FFF2-40B4-BE49-F238E27FC236}">
                <a16:creationId xmlns:a16="http://schemas.microsoft.com/office/drawing/2014/main" id="{3BC8E5A0-5047-4A16-B6A7-D380F7D75B74}"/>
              </a:ext>
            </a:extLst>
          </p:cNvPr>
          <p:cNvSpPr>
            <a:spLocks noGrp="1"/>
          </p:cNvSpPr>
          <p:nvPr>
            <p:ph type="body" idx="14" hasCustomPrompt="1"/>
          </p:nvPr>
        </p:nvSpPr>
        <p:spPr>
          <a:xfrm>
            <a:off x="6140305" y="612900"/>
            <a:ext cx="2667600" cy="621000"/>
          </a:xfrm>
        </p:spPr>
        <p:txBody>
          <a:bodyPr anchor="ctr" anchorCtr="0">
            <a:noAutofit/>
          </a:bodyPr>
          <a:lstStyle>
            <a:lvl1pPr marL="0" indent="0">
              <a:spcBef>
                <a:spcPts val="0"/>
              </a:spcBef>
              <a:spcAft>
                <a:spcPts val="0"/>
              </a:spcAft>
              <a:buNone/>
              <a:defRPr lang="en-US" sz="1500" b="1" kern="1200" dirty="0">
                <a:solidFill>
                  <a:schemeClr val="tx2"/>
                </a:solidFill>
                <a:latin typeface="+mj-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513000" rtl="0" eaLnBrk="1" fontAlgn="auto" latinLnBrk="0" hangingPunct="1">
              <a:lnSpc>
                <a:spcPct val="120000"/>
              </a:lnSpc>
              <a:spcBef>
                <a:spcPts val="0"/>
              </a:spcBef>
              <a:spcAft>
                <a:spcPts val="0"/>
              </a:spcAft>
              <a:buClrTx/>
              <a:buSzTx/>
              <a:buFont typeface="Arial" panose="020B0604020202020204" pitchFamily="34" charset="0"/>
              <a:buNone/>
              <a:tabLst/>
            </a:pPr>
            <a:r>
              <a:rPr lang="en-US"/>
              <a:t>Add your heading</a:t>
            </a:r>
          </a:p>
        </p:txBody>
      </p:sp>
      <p:sp>
        <p:nvSpPr>
          <p:cNvPr id="13" name="Content Placeholder 2">
            <a:extLst>
              <a:ext uri="{FF2B5EF4-FFF2-40B4-BE49-F238E27FC236}">
                <a16:creationId xmlns:a16="http://schemas.microsoft.com/office/drawing/2014/main" id="{513356B1-FA4E-4CFA-B2D9-0DCFA06BD2DB}"/>
              </a:ext>
            </a:extLst>
          </p:cNvPr>
          <p:cNvSpPr>
            <a:spLocks noGrp="1"/>
          </p:cNvSpPr>
          <p:nvPr>
            <p:ph idx="12" hasCustomPrompt="1"/>
          </p:nvPr>
        </p:nvSpPr>
        <p:spPr>
          <a:xfrm>
            <a:off x="6140305" y="1412100"/>
            <a:ext cx="2678575" cy="3372300"/>
          </a:xfrm>
        </p:spPr>
        <p:txBody>
          <a:bodyPr>
            <a:noAutofit/>
          </a:bodyPr>
          <a:lstStyle>
            <a:lvl1pPr marL="0" marR="0" indent="0" algn="l" defTabSz="685800" rtl="0" eaLnBrk="1" fontAlgn="auto" latinLnBrk="0" hangingPunct="1">
              <a:lnSpc>
                <a:spcPct val="120000"/>
              </a:lnSpc>
              <a:spcBef>
                <a:spcPts val="225"/>
              </a:spcBef>
              <a:spcAft>
                <a:spcPts val="225"/>
              </a:spcAft>
              <a:buClrTx/>
              <a:buSzTx/>
              <a:buFont typeface="Arial" panose="020B0604020202020204" pitchFamily="34" charset="0"/>
              <a:buNone/>
              <a:tabLst/>
              <a:defRPr lang="en-US" sz="1200" kern="1200" dirty="0">
                <a:solidFill>
                  <a:schemeClr val="tx1"/>
                </a:solidFill>
                <a:latin typeface="+mn-lt"/>
                <a:ea typeface="+mn-ea"/>
                <a:cs typeface="+mn-cs"/>
              </a:defRPr>
            </a:lvl1pPr>
            <a:lvl2pPr>
              <a:spcBef>
                <a:spcPts val="600"/>
              </a:spcBef>
              <a:defRPr sz="1200"/>
            </a:lvl2pPr>
            <a:lvl3pPr>
              <a:spcBef>
                <a:spcPts val="600"/>
              </a:spcBef>
              <a:defRPr sz="1200"/>
            </a:lvl3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 picture, smart art or graph</a:t>
            </a:r>
          </a:p>
        </p:txBody>
      </p:sp>
      <p:sp>
        <p:nvSpPr>
          <p:cNvPr id="10" name="Slide Number Placeholder 5">
            <a:extLst>
              <a:ext uri="{FF2B5EF4-FFF2-40B4-BE49-F238E27FC236}">
                <a16:creationId xmlns:a16="http://schemas.microsoft.com/office/drawing/2014/main" id="{F291A5F9-DFC4-4A91-B186-7F88E180CCCD}"/>
              </a:ext>
            </a:extLst>
          </p:cNvPr>
          <p:cNvSpPr>
            <a:spLocks noGrp="1"/>
          </p:cNvSpPr>
          <p:nvPr>
            <p:ph type="sldNum" sz="quarter" idx="4"/>
          </p:nvPr>
        </p:nvSpPr>
        <p:spPr>
          <a:xfrm>
            <a:off x="4689000" y="480600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146820501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En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D471B0C-7F3D-4DE7-A37E-05D73F89FD86}"/>
              </a:ext>
              <a:ext uri="{C183D7F6-B498-43B3-948B-1728B52AA6E4}">
                <adec:decorative xmlns:adec="http://schemas.microsoft.com/office/drawing/2017/decorative" val="1"/>
              </a:ext>
            </a:extLst>
          </p:cNvPr>
          <p:cNvPicPr>
            <a:picLocks noChangeAspect="1"/>
          </p:cNvPicPr>
          <p:nvPr userDrawn="1"/>
        </p:nvPicPr>
        <p:blipFill rotWithShape="1">
          <a:blip r:embed="rId2">
            <a:alphaModFix amt="15000"/>
            <a:extLst>
              <a:ext uri="{28A0092B-C50C-407E-A947-70E740481C1C}">
                <a14:useLocalDpi xmlns:a14="http://schemas.microsoft.com/office/drawing/2010/main" val="0"/>
              </a:ext>
            </a:extLst>
          </a:blip>
          <a:srcRect/>
          <a:stretch/>
        </p:blipFill>
        <p:spPr>
          <a:xfrm rot="10800000">
            <a:off x="7138473" y="1060176"/>
            <a:ext cx="2005527" cy="4083324"/>
          </a:xfrm>
          <a:prstGeom prst="rect">
            <a:avLst/>
          </a:prstGeom>
        </p:spPr>
      </p:pic>
      <p:sp>
        <p:nvSpPr>
          <p:cNvPr id="8" name="Rectangle 7">
            <a:extLst>
              <a:ext uri="{FF2B5EF4-FFF2-40B4-BE49-F238E27FC236}">
                <a16:creationId xmlns:a16="http://schemas.microsoft.com/office/drawing/2014/main" id="{353A9B68-3810-492A-8DD1-731B15FDBAF0}"/>
              </a:ext>
              <a:ext uri="{C183D7F6-B498-43B3-948B-1728B52AA6E4}">
                <adec:decorative xmlns:adec="http://schemas.microsoft.com/office/drawing/2017/decorative" val="1"/>
              </a:ext>
            </a:extLst>
          </p:cNvPr>
          <p:cNvSpPr/>
          <p:nvPr userDrawn="1"/>
        </p:nvSpPr>
        <p:spPr>
          <a:xfrm>
            <a:off x="-450" y="0"/>
            <a:ext cx="91449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Picture 9" descr="Victorian Public Sector Commission logo and Victorian State Government logo">
            <a:extLst>
              <a:ext uri="{FF2B5EF4-FFF2-40B4-BE49-F238E27FC236}">
                <a16:creationId xmlns:a16="http://schemas.microsoft.com/office/drawing/2014/main" id="{17D709FB-83D9-4E32-86D0-0B7F1DD5154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547207" y="1687249"/>
            <a:ext cx="4049586" cy="1074332"/>
          </a:xfrm>
          <a:prstGeom prst="rect">
            <a:avLst/>
          </a:prstGeom>
        </p:spPr>
      </p:pic>
      <p:cxnSp>
        <p:nvCxnSpPr>
          <p:cNvPr id="12" name="Straight Connector 11">
            <a:extLst>
              <a:ext uri="{FF2B5EF4-FFF2-40B4-BE49-F238E27FC236}">
                <a16:creationId xmlns:a16="http://schemas.microsoft.com/office/drawing/2014/main" id="{EF120C2D-0800-46D3-BFFC-F384F362E653}"/>
              </a:ext>
              <a:ext uri="{C183D7F6-B498-43B3-948B-1728B52AA6E4}">
                <adec:decorative xmlns:adec="http://schemas.microsoft.com/office/drawing/2017/decorative" val="1"/>
              </a:ext>
            </a:extLst>
          </p:cNvPr>
          <p:cNvCxnSpPr>
            <a:cxnSpLocks/>
          </p:cNvCxnSpPr>
          <p:nvPr userDrawn="1"/>
        </p:nvCxnSpPr>
        <p:spPr>
          <a:xfrm>
            <a:off x="2951703" y="3146205"/>
            <a:ext cx="3240594"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A4173C3D-A248-4937-9EEB-2149CCDA2AD8}"/>
              </a:ext>
            </a:extLst>
          </p:cNvPr>
          <p:cNvSpPr txBox="1"/>
          <p:nvPr userDrawn="1"/>
        </p:nvSpPr>
        <p:spPr>
          <a:xfrm>
            <a:off x="3190980" y="3333246"/>
            <a:ext cx="2762041" cy="369332"/>
          </a:xfrm>
          <a:prstGeom prst="rect">
            <a:avLst/>
          </a:prstGeom>
          <a:noFill/>
        </p:spPr>
        <p:txBody>
          <a:bodyPr wrap="square" rtlCol="0">
            <a:spAutoFit/>
          </a:bodyPr>
          <a:lstStyle/>
          <a:p>
            <a:pPr algn="ctr"/>
            <a:r>
              <a:rPr lang="en-AU">
                <a:solidFill>
                  <a:schemeClr val="tx1"/>
                </a:solidFill>
                <a:latin typeface="+mj-lt"/>
              </a:rPr>
              <a:t>vpsc.vic.gov.au</a:t>
            </a:r>
          </a:p>
        </p:txBody>
      </p:sp>
      <p:sp>
        <p:nvSpPr>
          <p:cNvPr id="7" name="TextBox 6">
            <a:extLst>
              <a:ext uri="{FF2B5EF4-FFF2-40B4-BE49-F238E27FC236}">
                <a16:creationId xmlns:a16="http://schemas.microsoft.com/office/drawing/2014/main" id="{E594744B-9DDF-4757-94B0-A1E2D663BD47}"/>
              </a:ext>
              <a:ext uri="{C183D7F6-B498-43B3-948B-1728B52AA6E4}">
                <adec:decorative xmlns:adec="http://schemas.microsoft.com/office/drawing/2017/decorative" val="1"/>
              </a:ext>
            </a:extLst>
          </p:cNvPr>
          <p:cNvSpPr txBox="1"/>
          <p:nvPr userDrawn="1"/>
        </p:nvSpPr>
        <p:spPr>
          <a:xfrm>
            <a:off x="3190980" y="3333247"/>
            <a:ext cx="2762041" cy="646331"/>
          </a:xfrm>
          <a:prstGeom prst="rect">
            <a:avLst/>
          </a:prstGeom>
          <a:noFill/>
        </p:spPr>
        <p:txBody>
          <a:bodyPr wrap="square" rtlCol="0">
            <a:spAutoFit/>
          </a:bodyPr>
          <a:lstStyle/>
          <a:p>
            <a:pPr algn="ctr"/>
            <a:r>
              <a:rPr lang="en-AU">
                <a:latin typeface="+mj-lt"/>
              </a:rPr>
              <a:t>vpsc.vic.gov.au</a:t>
            </a:r>
          </a:p>
          <a:p>
            <a:pPr algn="ctr"/>
            <a:r>
              <a:rPr lang="en-AU">
                <a:latin typeface="+mj-lt"/>
              </a:rPr>
              <a:t>boards.vic.gov.au</a:t>
            </a:r>
          </a:p>
        </p:txBody>
      </p:sp>
    </p:spTree>
    <p:extLst>
      <p:ext uri="{BB962C8B-B14F-4D97-AF65-F5344CB8AC3E}">
        <p14:creationId xmlns:p14="http://schemas.microsoft.com/office/powerpoint/2010/main" val="3093433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1">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38D5AB2-D9FD-4F9A-A8C6-244DCBBB4917}"/>
              </a:ext>
            </a:extLst>
          </p:cNvPr>
          <p:cNvSpPr/>
          <p:nvPr userDrawn="1"/>
        </p:nvSpPr>
        <p:spPr>
          <a:xfrm>
            <a:off x="-450" y="0"/>
            <a:ext cx="91449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Picture 3" descr="Victorian Public Sector Commission logo">
            <a:extLst>
              <a:ext uri="{FF2B5EF4-FFF2-40B4-BE49-F238E27FC236}">
                <a16:creationId xmlns:a16="http://schemas.microsoft.com/office/drawing/2014/main" id="{21E5F060-C014-4FDE-902C-54D446EF0C4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16128" y="4193970"/>
            <a:ext cx="2028031" cy="1014623"/>
          </a:xfrm>
          <a:prstGeom prst="rect">
            <a:avLst/>
          </a:prstGeom>
        </p:spPr>
      </p:pic>
      <p:cxnSp>
        <p:nvCxnSpPr>
          <p:cNvPr id="5" name="Straight Connector 4">
            <a:extLst>
              <a:ext uri="{FF2B5EF4-FFF2-40B4-BE49-F238E27FC236}">
                <a16:creationId xmlns:a16="http://schemas.microsoft.com/office/drawing/2014/main" id="{1F03B934-896E-47C6-97B8-4C053AF462E8}"/>
              </a:ext>
            </a:extLst>
          </p:cNvPr>
          <p:cNvCxnSpPr>
            <a:cxnSpLocks/>
          </p:cNvCxnSpPr>
          <p:nvPr userDrawn="1"/>
        </p:nvCxnSpPr>
        <p:spPr>
          <a:xfrm>
            <a:off x="336094" y="4225508"/>
            <a:ext cx="8478354" cy="0"/>
          </a:xfrm>
          <a:prstGeom prst="line">
            <a:avLst/>
          </a:prstGeom>
          <a:ln w="12700">
            <a:solidFill>
              <a:srgbClr val="99BCB2"/>
            </a:solidFill>
          </a:ln>
        </p:spPr>
        <p:style>
          <a:lnRef idx="1">
            <a:schemeClr val="accent1"/>
          </a:lnRef>
          <a:fillRef idx="0">
            <a:schemeClr val="accent1"/>
          </a:fillRef>
          <a:effectRef idx="0">
            <a:schemeClr val="accent1"/>
          </a:effectRef>
          <a:fontRef idx="minor">
            <a:schemeClr val="tx1"/>
          </a:fontRef>
        </p:style>
      </p:cxnSp>
      <p:pic>
        <p:nvPicPr>
          <p:cNvPr id="6" name="Picture 5" descr="Victorian State Government logo">
            <a:extLst>
              <a:ext uri="{FF2B5EF4-FFF2-40B4-BE49-F238E27FC236}">
                <a16:creationId xmlns:a16="http://schemas.microsoft.com/office/drawing/2014/main" id="{232C7FC6-2E49-4BF1-8A56-F03F1268D11B}"/>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a:stretch/>
        </p:blipFill>
        <p:spPr>
          <a:xfrm>
            <a:off x="7839481" y="4217836"/>
            <a:ext cx="1100012" cy="850472"/>
          </a:xfrm>
          <a:prstGeom prst="rect">
            <a:avLst/>
          </a:prstGeom>
        </p:spPr>
      </p:pic>
      <p:sp>
        <p:nvSpPr>
          <p:cNvPr id="7" name="Title 1">
            <a:extLst>
              <a:ext uri="{FF2B5EF4-FFF2-40B4-BE49-F238E27FC236}">
                <a16:creationId xmlns:a16="http://schemas.microsoft.com/office/drawing/2014/main" id="{F9DFAAA9-C447-4070-B34A-3E20A966884C}"/>
              </a:ext>
            </a:extLst>
          </p:cNvPr>
          <p:cNvSpPr>
            <a:spLocks noGrp="1"/>
          </p:cNvSpPr>
          <p:nvPr>
            <p:ph type="title" hasCustomPrompt="1"/>
          </p:nvPr>
        </p:nvSpPr>
        <p:spPr>
          <a:xfrm>
            <a:off x="335644" y="1763249"/>
            <a:ext cx="3984356" cy="693761"/>
          </a:xfrm>
          <a:prstGeom prst="rect">
            <a:avLst/>
          </a:prstGeom>
        </p:spPr>
        <p:txBody>
          <a:bodyPr anchor="ctr">
            <a:noAutofit/>
          </a:bodyPr>
          <a:lstStyle>
            <a:lvl1pPr>
              <a:defRPr sz="2100">
                <a:solidFill>
                  <a:schemeClr val="accent1"/>
                </a:solidFill>
              </a:defRPr>
            </a:lvl1pPr>
          </a:lstStyle>
          <a:p>
            <a:r>
              <a:rPr lang="en-US"/>
              <a:t>Document title</a:t>
            </a:r>
            <a:endParaRPr lang="en-AU"/>
          </a:p>
        </p:txBody>
      </p:sp>
      <p:sp>
        <p:nvSpPr>
          <p:cNvPr id="8" name="Text Placeholder 2">
            <a:extLst>
              <a:ext uri="{FF2B5EF4-FFF2-40B4-BE49-F238E27FC236}">
                <a16:creationId xmlns:a16="http://schemas.microsoft.com/office/drawing/2014/main" id="{A7C8D9BA-BCFA-4C10-8065-8D1D27D9F55C}"/>
              </a:ext>
            </a:extLst>
          </p:cNvPr>
          <p:cNvSpPr>
            <a:spLocks noGrp="1"/>
          </p:cNvSpPr>
          <p:nvPr>
            <p:ph type="body" idx="1" hasCustomPrompt="1"/>
          </p:nvPr>
        </p:nvSpPr>
        <p:spPr>
          <a:xfrm>
            <a:off x="335644" y="2599135"/>
            <a:ext cx="3984356" cy="370006"/>
          </a:xfrm>
        </p:spPr>
        <p:txBody>
          <a:bodyPr>
            <a:noAutofit/>
          </a:bodyPr>
          <a:lstStyle>
            <a:lvl1pPr marL="0" indent="0">
              <a:buNone/>
              <a:defRPr sz="120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Document subtitle / branch / presenters</a:t>
            </a:r>
          </a:p>
        </p:txBody>
      </p:sp>
      <p:pic>
        <p:nvPicPr>
          <p:cNvPr id="9" name="Picture 8">
            <a:extLst>
              <a:ext uri="{FF2B5EF4-FFF2-40B4-BE49-F238E27FC236}">
                <a16:creationId xmlns:a16="http://schemas.microsoft.com/office/drawing/2014/main" id="{7039E811-3118-482A-9FB7-2C91E7E06272}"/>
              </a:ext>
              <a:ext uri="{C183D7F6-B498-43B3-948B-1728B52AA6E4}">
                <adec:decorative xmlns:adec="http://schemas.microsoft.com/office/drawing/2017/decorative" val="1"/>
              </a:ext>
            </a:extLst>
          </p:cNvPr>
          <p:cNvPicPr>
            <a:picLocks noChangeAspect="1"/>
          </p:cNvPicPr>
          <p:nvPr userDrawn="1"/>
        </p:nvPicPr>
        <p:blipFill rotWithShape="1">
          <a:blip r:embed="rId4">
            <a:alphaModFix amt="15000"/>
            <a:extLst>
              <a:ext uri="{28A0092B-C50C-407E-A947-70E740481C1C}">
                <a14:useLocalDpi xmlns:a14="http://schemas.microsoft.com/office/drawing/2010/main" val="0"/>
              </a:ext>
            </a:extLst>
          </a:blip>
          <a:srcRect/>
          <a:stretch/>
        </p:blipFill>
        <p:spPr>
          <a:xfrm rot="10800000">
            <a:off x="7145079" y="-5"/>
            <a:ext cx="2005527" cy="4083324"/>
          </a:xfrm>
          <a:prstGeom prst="rect">
            <a:avLst/>
          </a:prstGeom>
        </p:spPr>
      </p:pic>
    </p:spTree>
    <p:extLst>
      <p:ext uri="{BB962C8B-B14F-4D97-AF65-F5344CB8AC3E}">
        <p14:creationId xmlns:p14="http://schemas.microsoft.com/office/powerpoint/2010/main" val="380777292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Title-image">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id="{339895AF-BA47-4F7B-A559-B5A4F71D6212}"/>
              </a:ext>
            </a:extLst>
          </p:cNvPr>
          <p:cNvSpPr>
            <a:spLocks noGrp="1"/>
          </p:cNvSpPr>
          <p:nvPr>
            <p:ph type="title" hasCustomPrompt="1"/>
          </p:nvPr>
        </p:nvSpPr>
        <p:spPr>
          <a:xfrm>
            <a:off x="336094" y="613625"/>
            <a:ext cx="8478353" cy="697685"/>
          </a:xfrm>
          <a:prstGeom prst="rect">
            <a:avLst/>
          </a:prstGeom>
        </p:spPr>
        <p:txBody>
          <a:bodyPr vert="horz" lIns="91440" tIns="45720" rIns="91440" bIns="45720" rtlCol="0" anchor="ctr">
            <a:noAutofit/>
          </a:bodyPr>
          <a:lstStyle>
            <a:lvl1pPr>
              <a:defRPr/>
            </a:lvl1pPr>
          </a:lstStyle>
          <a:p>
            <a:r>
              <a:rPr lang="en-US"/>
              <a:t>Add your page title</a:t>
            </a:r>
            <a:endParaRPr lang="en-AU"/>
          </a:p>
        </p:txBody>
      </p:sp>
      <p:sp>
        <p:nvSpPr>
          <p:cNvPr id="6" name="Text Placeholder 2">
            <a:extLst>
              <a:ext uri="{FF2B5EF4-FFF2-40B4-BE49-F238E27FC236}">
                <a16:creationId xmlns:a16="http://schemas.microsoft.com/office/drawing/2014/main" id="{7F9242A8-EC7C-4B9B-B970-CAE7F9F227A5}"/>
              </a:ext>
            </a:extLst>
          </p:cNvPr>
          <p:cNvSpPr>
            <a:spLocks noGrp="1"/>
          </p:cNvSpPr>
          <p:nvPr>
            <p:ph idx="1" hasCustomPrompt="1"/>
          </p:nvPr>
        </p:nvSpPr>
        <p:spPr>
          <a:xfrm>
            <a:off x="336094" y="1413050"/>
            <a:ext cx="8478354" cy="3371979"/>
          </a:xfrm>
          <a:prstGeom prst="rect">
            <a:avLst/>
          </a:prstGeom>
        </p:spPr>
        <p:txBody>
          <a:bodyPr vert="horz" lIns="91440" tIns="45720" rIns="91440" bIns="45720" rtlCol="0">
            <a:noAutofit/>
          </a:bodyPr>
          <a:lstStyle>
            <a:lvl1pPr>
              <a:defRPr/>
            </a:lvl1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Add your text</a:t>
            </a:r>
          </a:p>
        </p:txBody>
      </p:sp>
      <p:sp>
        <p:nvSpPr>
          <p:cNvPr id="7" name="Slide Number Placeholder 5">
            <a:extLst>
              <a:ext uri="{FF2B5EF4-FFF2-40B4-BE49-F238E27FC236}">
                <a16:creationId xmlns:a16="http://schemas.microsoft.com/office/drawing/2014/main" id="{0FC73F86-1687-44FC-88F4-FAFDCA582A9A}"/>
              </a:ext>
            </a:extLst>
          </p:cNvPr>
          <p:cNvSpPr>
            <a:spLocks noGrp="1"/>
          </p:cNvSpPr>
          <p:nvPr>
            <p:ph type="sldNum" sz="quarter" idx="4"/>
          </p:nvPr>
        </p:nvSpPr>
        <p:spPr>
          <a:xfrm>
            <a:off x="4572000" y="4860000"/>
            <a:ext cx="4242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341047149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29838D9-D9E9-9655-EE36-A1B900D63696}"/>
              </a:ext>
            </a:extLst>
          </p:cNvPr>
          <p:cNvSpPr/>
          <p:nvPr userDrawn="1"/>
        </p:nvSpPr>
        <p:spPr>
          <a:xfrm>
            <a:off x="1" y="881743"/>
            <a:ext cx="4838330" cy="31677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5">
            <a:extLst>
              <a:ext uri="{FF2B5EF4-FFF2-40B4-BE49-F238E27FC236}">
                <a16:creationId xmlns:a16="http://schemas.microsoft.com/office/drawing/2014/main" id="{BD762C79-C9FE-029C-8364-5413517E138B}"/>
              </a:ext>
            </a:extLst>
          </p:cNvPr>
          <p:cNvSpPr>
            <a:spLocks noGrp="1"/>
          </p:cNvSpPr>
          <p:nvPr>
            <p:ph type="pic" sz="quarter" idx="10"/>
          </p:nvPr>
        </p:nvSpPr>
        <p:spPr>
          <a:xfrm>
            <a:off x="4838332" y="881743"/>
            <a:ext cx="3949159" cy="3167743"/>
          </a:xfrm>
        </p:spPr>
        <p:txBody>
          <a:bodyPr/>
          <a:lstStyle/>
          <a:p>
            <a:endParaRPr lang="en-US" dirty="0"/>
          </a:p>
        </p:txBody>
      </p:sp>
      <p:sp>
        <p:nvSpPr>
          <p:cNvPr id="2" name="Title 1"/>
          <p:cNvSpPr>
            <a:spLocks noGrp="1"/>
          </p:cNvSpPr>
          <p:nvPr>
            <p:ph type="ctrTitle"/>
          </p:nvPr>
        </p:nvSpPr>
        <p:spPr>
          <a:xfrm>
            <a:off x="356509" y="1164704"/>
            <a:ext cx="4109874" cy="1787247"/>
          </a:xfrm>
        </p:spPr>
        <p:txBody>
          <a:bodyPr anchor="b">
            <a:normAutofit/>
          </a:bodyPr>
          <a:lstStyle>
            <a:lvl1pPr algn="l">
              <a:defRPr sz="3600">
                <a:solidFill>
                  <a:srgbClr val="4236B4"/>
                </a:solidFill>
              </a:defRPr>
            </a:lvl1pPr>
          </a:lstStyle>
          <a:p>
            <a:r>
              <a:rPr lang="en-GB" dirty="0"/>
              <a:t>Click to edit Master title style</a:t>
            </a:r>
            <a:endParaRPr lang="en-US" dirty="0"/>
          </a:p>
        </p:txBody>
      </p:sp>
      <p:sp>
        <p:nvSpPr>
          <p:cNvPr id="3" name="Subtitle 2"/>
          <p:cNvSpPr>
            <a:spLocks noGrp="1"/>
          </p:cNvSpPr>
          <p:nvPr>
            <p:ph type="subTitle" idx="1" hasCustomPrompt="1"/>
          </p:nvPr>
        </p:nvSpPr>
        <p:spPr>
          <a:xfrm>
            <a:off x="356509" y="3093535"/>
            <a:ext cx="4109874" cy="738461"/>
          </a:xfrm>
        </p:spPr>
        <p:txBody>
          <a:bodyPr anchor="t">
            <a:normAutofit/>
          </a:bodyPr>
          <a:lstStyle>
            <a:lvl1pPr marL="0" indent="0" algn="l">
              <a:buNone/>
              <a:defRPr sz="1350" b="1">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Tree>
    <p:extLst>
      <p:ext uri="{BB962C8B-B14F-4D97-AF65-F5344CB8AC3E}">
        <p14:creationId xmlns:p14="http://schemas.microsoft.com/office/powerpoint/2010/main" val="289056376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Section Header -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15008" y="707011"/>
            <a:ext cx="6914970" cy="2083612"/>
          </a:xfrm>
        </p:spPr>
        <p:txBody>
          <a:bodyPr anchor="b">
            <a:normAutofit/>
          </a:bodyPr>
          <a:lstStyle>
            <a:lvl1pPr>
              <a:defRPr sz="3600">
                <a:solidFill>
                  <a:schemeClr val="bg1"/>
                </a:solidFill>
              </a:defRPr>
            </a:lvl1pPr>
          </a:lstStyle>
          <a:p>
            <a:r>
              <a:rPr lang="en-GB" dirty="0"/>
              <a:t>Click to edit Master title style</a:t>
            </a:r>
            <a:endParaRPr lang="en-US" dirty="0"/>
          </a:p>
        </p:txBody>
      </p:sp>
      <p:sp>
        <p:nvSpPr>
          <p:cNvPr id="3" name="Text Placeholder 2"/>
          <p:cNvSpPr>
            <a:spLocks noGrp="1"/>
          </p:cNvSpPr>
          <p:nvPr>
            <p:ph type="body" idx="1" hasCustomPrompt="1"/>
          </p:nvPr>
        </p:nvSpPr>
        <p:spPr>
          <a:xfrm>
            <a:off x="815008" y="2935523"/>
            <a:ext cx="6914970" cy="500547"/>
          </a:xfrm>
        </p:spPr>
        <p:txBody>
          <a:bodyPr>
            <a:normAutofit/>
          </a:bodyPr>
          <a:lstStyle>
            <a:lvl1pPr marL="0" indent="0">
              <a:buNone/>
              <a:defRPr sz="1350" b="1">
                <a:solidFill>
                  <a:srgbClr val="4EDEFF"/>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dirty="0"/>
              <a:t>CLICK TO EDIT MASTER TEXT STYLES</a:t>
            </a:r>
          </a:p>
        </p:txBody>
      </p:sp>
      <p:sp>
        <p:nvSpPr>
          <p:cNvPr id="4" name="Rectangle 3">
            <a:extLst>
              <a:ext uri="{FF2B5EF4-FFF2-40B4-BE49-F238E27FC236}">
                <a16:creationId xmlns:a16="http://schemas.microsoft.com/office/drawing/2014/main" id="{B7C07756-7F48-71AA-7811-FE40D916FD7B}"/>
              </a:ext>
            </a:extLst>
          </p:cNvPr>
          <p:cNvSpPr/>
          <p:nvPr userDrawn="1"/>
        </p:nvSpPr>
        <p:spPr>
          <a:xfrm>
            <a:off x="815008" y="3669187"/>
            <a:ext cx="3646360" cy="124171"/>
          </a:xfrm>
          <a:prstGeom prst="rect">
            <a:avLst/>
          </a:prstGeom>
          <a:solidFill>
            <a:srgbClr val="4E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a:extLst>
              <a:ext uri="{FF2B5EF4-FFF2-40B4-BE49-F238E27FC236}">
                <a16:creationId xmlns:a16="http://schemas.microsoft.com/office/drawing/2014/main" id="{199DBE9C-2246-A301-E19A-6FA511819163}"/>
              </a:ext>
            </a:extLst>
          </p:cNvPr>
          <p:cNvSpPr>
            <a:spLocks noGrp="1"/>
          </p:cNvSpPr>
          <p:nvPr>
            <p:ph type="ftr" sz="quarter" idx="10"/>
          </p:nvPr>
        </p:nvSpPr>
        <p:spPr/>
        <p:txBody>
          <a:bodyPr/>
          <a:lstStyle>
            <a:lvl1pPr>
              <a:defRPr>
                <a:solidFill>
                  <a:schemeClr val="bg1"/>
                </a:solidFill>
              </a:defRPr>
            </a:lvl1pPr>
          </a:lstStyle>
          <a:p>
            <a:r>
              <a:rPr lang="en-US"/>
              <a:t>PRESENTATION TITLE</a:t>
            </a:r>
            <a:endParaRPr lang="en-US" dirty="0"/>
          </a:p>
        </p:txBody>
      </p:sp>
    </p:spTree>
    <p:extLst>
      <p:ext uri="{BB962C8B-B14F-4D97-AF65-F5344CB8AC3E}">
        <p14:creationId xmlns:p14="http://schemas.microsoft.com/office/powerpoint/2010/main" val="69407061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Section Header - Pi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15007" y="707011"/>
            <a:ext cx="6914970" cy="2083613"/>
          </a:xfrm>
        </p:spPr>
        <p:txBody>
          <a:bodyPr anchor="b">
            <a:normAutofit/>
          </a:bodyPr>
          <a:lstStyle>
            <a:lvl1pPr>
              <a:defRPr sz="3600">
                <a:solidFill>
                  <a:schemeClr val="tx1"/>
                </a:solidFill>
              </a:defRPr>
            </a:lvl1pPr>
          </a:lstStyle>
          <a:p>
            <a:r>
              <a:rPr lang="en-GB" dirty="0"/>
              <a:t>Click to edit Master title style</a:t>
            </a:r>
            <a:endParaRPr lang="en-US" dirty="0"/>
          </a:p>
        </p:txBody>
      </p:sp>
      <p:sp>
        <p:nvSpPr>
          <p:cNvPr id="3" name="Text Placeholder 2"/>
          <p:cNvSpPr>
            <a:spLocks noGrp="1"/>
          </p:cNvSpPr>
          <p:nvPr>
            <p:ph type="body" idx="1" hasCustomPrompt="1"/>
          </p:nvPr>
        </p:nvSpPr>
        <p:spPr>
          <a:xfrm>
            <a:off x="815009" y="2935523"/>
            <a:ext cx="6914969" cy="500547"/>
          </a:xfrm>
        </p:spPr>
        <p:txBody>
          <a:bodyPr>
            <a:normAutofit/>
          </a:bodyPr>
          <a:lstStyle>
            <a:lvl1pPr marL="0" indent="0">
              <a:buNone/>
              <a:defRPr sz="1350" b="1">
                <a:solidFill>
                  <a:srgbClr val="4236B4"/>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dirty="0"/>
              <a:t>CLICK TO EDIT MASTER TEXT STYLES</a:t>
            </a:r>
          </a:p>
        </p:txBody>
      </p:sp>
      <p:sp>
        <p:nvSpPr>
          <p:cNvPr id="4" name="Rectangle 3">
            <a:extLst>
              <a:ext uri="{FF2B5EF4-FFF2-40B4-BE49-F238E27FC236}">
                <a16:creationId xmlns:a16="http://schemas.microsoft.com/office/drawing/2014/main" id="{B7C07756-7F48-71AA-7811-FE40D916FD7B}"/>
              </a:ext>
            </a:extLst>
          </p:cNvPr>
          <p:cNvSpPr/>
          <p:nvPr userDrawn="1"/>
        </p:nvSpPr>
        <p:spPr>
          <a:xfrm>
            <a:off x="815008" y="3669187"/>
            <a:ext cx="3646360" cy="124171"/>
          </a:xfrm>
          <a:prstGeom prst="rect">
            <a:avLst/>
          </a:prstGeom>
          <a:solidFill>
            <a:srgbClr val="423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a:extLst>
              <a:ext uri="{FF2B5EF4-FFF2-40B4-BE49-F238E27FC236}">
                <a16:creationId xmlns:a16="http://schemas.microsoft.com/office/drawing/2014/main" id="{A845D9E7-BB90-40CB-14B0-2F376B2C0408}"/>
              </a:ext>
            </a:extLst>
          </p:cNvPr>
          <p:cNvSpPr>
            <a:spLocks noGrp="1"/>
          </p:cNvSpPr>
          <p:nvPr>
            <p:ph type="ftr" sz="quarter" idx="10"/>
          </p:nvPr>
        </p:nvSpPr>
        <p:spPr/>
        <p:txBody>
          <a:bodyPr/>
          <a:lstStyle/>
          <a:p>
            <a:r>
              <a:rPr lang="en-US"/>
              <a:t>PRESENTATION TITLE</a:t>
            </a:r>
            <a:endParaRPr lang="en-US" dirty="0"/>
          </a:p>
        </p:txBody>
      </p:sp>
    </p:spTree>
    <p:extLst>
      <p:ext uri="{BB962C8B-B14F-4D97-AF65-F5344CB8AC3E}">
        <p14:creationId xmlns:p14="http://schemas.microsoft.com/office/powerpoint/2010/main" val="425535860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Section Header - Purp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15008" y="707011"/>
            <a:ext cx="6914971" cy="2083613"/>
          </a:xfrm>
        </p:spPr>
        <p:txBody>
          <a:bodyPr anchor="b">
            <a:normAutofit/>
          </a:bodyPr>
          <a:lstStyle>
            <a:lvl1pPr>
              <a:defRPr sz="3600">
                <a:solidFill>
                  <a:schemeClr val="bg1"/>
                </a:solidFill>
              </a:defRPr>
            </a:lvl1pPr>
          </a:lstStyle>
          <a:p>
            <a:r>
              <a:rPr lang="en-GB" dirty="0"/>
              <a:t>Click to edit Master title style</a:t>
            </a:r>
            <a:endParaRPr lang="en-US" dirty="0"/>
          </a:p>
        </p:txBody>
      </p:sp>
      <p:sp>
        <p:nvSpPr>
          <p:cNvPr id="3" name="Text Placeholder 2"/>
          <p:cNvSpPr>
            <a:spLocks noGrp="1"/>
          </p:cNvSpPr>
          <p:nvPr>
            <p:ph type="body" idx="1" hasCustomPrompt="1"/>
          </p:nvPr>
        </p:nvSpPr>
        <p:spPr>
          <a:xfrm>
            <a:off x="815008" y="2935523"/>
            <a:ext cx="6914971" cy="500547"/>
          </a:xfrm>
        </p:spPr>
        <p:txBody>
          <a:bodyPr>
            <a:normAutofit/>
          </a:bodyPr>
          <a:lstStyle>
            <a:lvl1pPr marL="0" indent="0">
              <a:buNone/>
              <a:defRPr sz="1350" b="1">
                <a:solidFill>
                  <a:srgbClr val="4EDEFF"/>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dirty="0"/>
              <a:t>CLICK TO EDIT MASTER TEXT STYLES</a:t>
            </a:r>
          </a:p>
        </p:txBody>
      </p:sp>
      <p:sp>
        <p:nvSpPr>
          <p:cNvPr id="4" name="Rectangle 3">
            <a:extLst>
              <a:ext uri="{FF2B5EF4-FFF2-40B4-BE49-F238E27FC236}">
                <a16:creationId xmlns:a16="http://schemas.microsoft.com/office/drawing/2014/main" id="{B7C07756-7F48-71AA-7811-FE40D916FD7B}"/>
              </a:ext>
            </a:extLst>
          </p:cNvPr>
          <p:cNvSpPr/>
          <p:nvPr userDrawn="1"/>
        </p:nvSpPr>
        <p:spPr>
          <a:xfrm>
            <a:off x="815008" y="3669187"/>
            <a:ext cx="3646360" cy="124171"/>
          </a:xfrm>
          <a:prstGeom prst="rect">
            <a:avLst/>
          </a:prstGeom>
          <a:solidFill>
            <a:srgbClr val="4E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EDEFF"/>
              </a:solidFill>
            </a:endParaRPr>
          </a:p>
        </p:txBody>
      </p:sp>
      <p:sp>
        <p:nvSpPr>
          <p:cNvPr id="5" name="Footer Placeholder 4">
            <a:extLst>
              <a:ext uri="{FF2B5EF4-FFF2-40B4-BE49-F238E27FC236}">
                <a16:creationId xmlns:a16="http://schemas.microsoft.com/office/drawing/2014/main" id="{95D18AAF-11E6-3280-BFBD-8731E7113CB3}"/>
              </a:ext>
            </a:extLst>
          </p:cNvPr>
          <p:cNvSpPr>
            <a:spLocks noGrp="1"/>
          </p:cNvSpPr>
          <p:nvPr>
            <p:ph type="ftr" sz="quarter" idx="10"/>
          </p:nvPr>
        </p:nvSpPr>
        <p:spPr/>
        <p:txBody>
          <a:bodyPr/>
          <a:lstStyle>
            <a:lvl1pPr>
              <a:defRPr>
                <a:solidFill>
                  <a:schemeClr val="bg1"/>
                </a:solidFill>
              </a:defRPr>
            </a:lvl1pPr>
          </a:lstStyle>
          <a:p>
            <a:r>
              <a:rPr lang="en-US"/>
              <a:t>PRESENTATION TITLE</a:t>
            </a:r>
            <a:endParaRPr lang="en-US" dirty="0"/>
          </a:p>
        </p:txBody>
      </p:sp>
    </p:spTree>
    <p:extLst>
      <p:ext uri="{BB962C8B-B14F-4D97-AF65-F5344CB8AC3E}">
        <p14:creationId xmlns:p14="http://schemas.microsoft.com/office/powerpoint/2010/main" val="248007086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Section Header - Gre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15008" y="707011"/>
            <a:ext cx="6914971" cy="2083613"/>
          </a:xfrm>
        </p:spPr>
        <p:txBody>
          <a:bodyPr anchor="b">
            <a:normAutofit/>
          </a:bodyPr>
          <a:lstStyle>
            <a:lvl1pPr>
              <a:defRPr sz="3600">
                <a:solidFill>
                  <a:srgbClr val="4236B4"/>
                </a:solidFill>
              </a:defRPr>
            </a:lvl1pPr>
          </a:lstStyle>
          <a:p>
            <a:r>
              <a:rPr lang="en-GB" dirty="0"/>
              <a:t>Click to edit Master title style</a:t>
            </a:r>
            <a:endParaRPr lang="en-US" dirty="0"/>
          </a:p>
        </p:txBody>
      </p:sp>
      <p:sp>
        <p:nvSpPr>
          <p:cNvPr id="3" name="Text Placeholder 2"/>
          <p:cNvSpPr>
            <a:spLocks noGrp="1"/>
          </p:cNvSpPr>
          <p:nvPr>
            <p:ph type="body" idx="1" hasCustomPrompt="1"/>
          </p:nvPr>
        </p:nvSpPr>
        <p:spPr>
          <a:xfrm>
            <a:off x="815008" y="2935523"/>
            <a:ext cx="6914971" cy="500547"/>
          </a:xfrm>
        </p:spPr>
        <p:txBody>
          <a:bodyPr>
            <a:normAutofit/>
          </a:bodyPr>
          <a:lstStyle>
            <a:lvl1pPr marL="0" indent="0">
              <a:buNone/>
              <a:defRPr sz="1350" b="1">
                <a:solidFill>
                  <a:srgbClr val="7D3FE0"/>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dirty="0"/>
              <a:t>CLICK TO EDIT MASTER TEXT STYLES</a:t>
            </a:r>
          </a:p>
        </p:txBody>
      </p:sp>
      <p:sp>
        <p:nvSpPr>
          <p:cNvPr id="4" name="Rectangle 3">
            <a:extLst>
              <a:ext uri="{FF2B5EF4-FFF2-40B4-BE49-F238E27FC236}">
                <a16:creationId xmlns:a16="http://schemas.microsoft.com/office/drawing/2014/main" id="{B7C07756-7F48-71AA-7811-FE40D916FD7B}"/>
              </a:ext>
            </a:extLst>
          </p:cNvPr>
          <p:cNvSpPr/>
          <p:nvPr userDrawn="1"/>
        </p:nvSpPr>
        <p:spPr>
          <a:xfrm>
            <a:off x="815008" y="3669187"/>
            <a:ext cx="3646360" cy="12417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a:extLst>
              <a:ext uri="{FF2B5EF4-FFF2-40B4-BE49-F238E27FC236}">
                <a16:creationId xmlns:a16="http://schemas.microsoft.com/office/drawing/2014/main" id="{95D18AAF-11E6-3280-BFBD-8731E7113CB3}"/>
              </a:ext>
            </a:extLst>
          </p:cNvPr>
          <p:cNvSpPr>
            <a:spLocks noGrp="1"/>
          </p:cNvSpPr>
          <p:nvPr>
            <p:ph type="ftr" sz="quarter" idx="10"/>
          </p:nvPr>
        </p:nvSpPr>
        <p:spPr/>
        <p:txBody>
          <a:bodyPr/>
          <a:lstStyle>
            <a:lvl1pPr>
              <a:defRPr>
                <a:solidFill>
                  <a:schemeClr val="tx1"/>
                </a:solidFill>
              </a:defRPr>
            </a:lvl1pPr>
          </a:lstStyle>
          <a:p>
            <a:r>
              <a:rPr lang="en-US" dirty="0"/>
              <a:t>PRESENTATION TITLE</a:t>
            </a:r>
          </a:p>
        </p:txBody>
      </p:sp>
    </p:spTree>
    <p:extLst>
      <p:ext uri="{BB962C8B-B14F-4D97-AF65-F5344CB8AC3E}">
        <p14:creationId xmlns:p14="http://schemas.microsoft.com/office/powerpoint/2010/main" val="319295321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Content -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E4C80901-DDF6-A152-8E8C-EFAC14501E95}"/>
              </a:ext>
            </a:extLst>
          </p:cNvPr>
          <p:cNvSpPr>
            <a:spLocks noGrp="1"/>
          </p:cNvSpPr>
          <p:nvPr>
            <p:ph type="ftr" sz="quarter" idx="10"/>
          </p:nvPr>
        </p:nvSpPr>
        <p:spPr/>
        <p:txBody>
          <a:bodyPr/>
          <a:lstStyle/>
          <a:p>
            <a:r>
              <a:rPr lang="en-US"/>
              <a:t>PRESENTATION TITLE</a:t>
            </a:r>
            <a:endParaRPr lang="en-US" dirty="0"/>
          </a:p>
        </p:txBody>
      </p:sp>
    </p:spTree>
    <p:extLst>
      <p:ext uri="{BB962C8B-B14F-4D97-AF65-F5344CB8AC3E}">
        <p14:creationId xmlns:p14="http://schemas.microsoft.com/office/powerpoint/2010/main" val="35869232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Content - Pi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AD67FF19-A22B-4C30-F650-ECB6E09CEEDE}"/>
              </a:ext>
            </a:extLst>
          </p:cNvPr>
          <p:cNvSpPr>
            <a:spLocks noGrp="1"/>
          </p:cNvSpPr>
          <p:nvPr>
            <p:ph type="ftr" sz="quarter" idx="10"/>
          </p:nvPr>
        </p:nvSpPr>
        <p:spPr/>
        <p:txBody>
          <a:bodyPr/>
          <a:lstStyle/>
          <a:p>
            <a:r>
              <a:rPr lang="en-US"/>
              <a:t>PRESENTATION TITLE</a:t>
            </a:r>
            <a:endParaRPr lang="en-US" dirty="0"/>
          </a:p>
        </p:txBody>
      </p:sp>
    </p:spTree>
    <p:extLst>
      <p:ext uri="{BB962C8B-B14F-4D97-AF65-F5344CB8AC3E}">
        <p14:creationId xmlns:p14="http://schemas.microsoft.com/office/powerpoint/2010/main" val="184200309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Content - Purp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E499C4CF-00AA-9797-2D95-547BBECABFB1}"/>
              </a:ext>
            </a:extLst>
          </p:cNvPr>
          <p:cNvSpPr>
            <a:spLocks noGrp="1"/>
          </p:cNvSpPr>
          <p:nvPr>
            <p:ph type="ftr" sz="quarter" idx="10"/>
          </p:nvPr>
        </p:nvSpPr>
        <p:spPr/>
        <p:txBody>
          <a:bodyPr/>
          <a:lstStyle/>
          <a:p>
            <a:r>
              <a:rPr lang="en-US"/>
              <a:t>PRESENTATION TITLE</a:t>
            </a:r>
            <a:endParaRPr lang="en-US" dirty="0"/>
          </a:p>
        </p:txBody>
      </p:sp>
    </p:spTree>
    <p:extLst>
      <p:ext uri="{BB962C8B-B14F-4D97-AF65-F5344CB8AC3E}">
        <p14:creationId xmlns:p14="http://schemas.microsoft.com/office/powerpoint/2010/main" val="272590308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Content - Gre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4236B4"/>
                </a:solidFill>
              </a:defRPr>
            </a:lvl1p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E499C4CF-00AA-9797-2D95-547BBECABFB1}"/>
              </a:ext>
            </a:extLst>
          </p:cNvPr>
          <p:cNvSpPr>
            <a:spLocks noGrp="1"/>
          </p:cNvSpPr>
          <p:nvPr>
            <p:ph type="ftr" sz="quarter" idx="10"/>
          </p:nvPr>
        </p:nvSpPr>
        <p:spPr/>
        <p:txBody>
          <a:bodyPr/>
          <a:lstStyle/>
          <a:p>
            <a:r>
              <a:rPr lang="en-US"/>
              <a:t>PRESENTATION TITLE</a:t>
            </a:r>
            <a:endParaRPr lang="en-US" dirty="0"/>
          </a:p>
        </p:txBody>
      </p:sp>
    </p:spTree>
    <p:extLst>
      <p:ext uri="{BB962C8B-B14F-4D97-AF65-F5344CB8AC3E}">
        <p14:creationId xmlns:p14="http://schemas.microsoft.com/office/powerpoint/2010/main" val="3585398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ADAF9F8-15B4-4CEC-A912-965414E70702}"/>
              </a:ext>
              <a:ext uri="{C183D7F6-B498-43B3-948B-1728B52AA6E4}">
                <adec:decorative xmlns:adec="http://schemas.microsoft.com/office/drawing/2017/decorative" val="1"/>
              </a:ext>
            </a:extLst>
          </p:cNvPr>
          <p:cNvSpPr/>
          <p:nvPr userDrawn="1"/>
        </p:nvSpPr>
        <p:spPr>
          <a:xfrm>
            <a:off x="-450" y="0"/>
            <a:ext cx="9144900"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7CC37A9D-E641-40C8-A130-D07F4793D9A5}"/>
              </a:ext>
              <a:ext uri="{C183D7F6-B498-43B3-948B-1728B52AA6E4}">
                <adec:decorative xmlns:adec="http://schemas.microsoft.com/office/drawing/2017/decorative" val="1"/>
              </a:ext>
            </a:extLst>
          </p:cNvPr>
          <p:cNvSpPr/>
          <p:nvPr userDrawn="1"/>
        </p:nvSpPr>
        <p:spPr>
          <a:xfrm>
            <a:off x="0" y="4051837"/>
            <a:ext cx="9144000" cy="10985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00"/>
          </a:p>
        </p:txBody>
      </p:sp>
      <p:cxnSp>
        <p:nvCxnSpPr>
          <p:cNvPr id="5" name="Straight Connector 4">
            <a:extLst>
              <a:ext uri="{FF2B5EF4-FFF2-40B4-BE49-F238E27FC236}">
                <a16:creationId xmlns:a16="http://schemas.microsoft.com/office/drawing/2014/main" id="{3CEDA7ED-479F-471C-AAF0-4DD059644FCB}"/>
              </a:ext>
              <a:ext uri="{C183D7F6-B498-43B3-948B-1728B52AA6E4}">
                <adec:decorative xmlns:adec="http://schemas.microsoft.com/office/drawing/2017/decorative" val="1"/>
              </a:ext>
            </a:extLst>
          </p:cNvPr>
          <p:cNvCxnSpPr>
            <a:cxnSpLocks/>
          </p:cNvCxnSpPr>
          <p:nvPr userDrawn="1"/>
        </p:nvCxnSpPr>
        <p:spPr>
          <a:xfrm>
            <a:off x="336094" y="4225508"/>
            <a:ext cx="8478354" cy="0"/>
          </a:xfrm>
          <a:prstGeom prst="line">
            <a:avLst/>
          </a:prstGeom>
          <a:ln w="12700">
            <a:solidFill>
              <a:srgbClr val="99BCB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DA188545-06F8-4505-8F32-77F0BDB6B993}"/>
              </a:ext>
              <a:ext uri="{C183D7F6-B498-43B3-948B-1728B52AA6E4}">
                <adec:decorative xmlns:adec="http://schemas.microsoft.com/office/drawing/2017/decorative" val="1"/>
              </a:ext>
            </a:extLst>
          </p:cNvPr>
          <p:cNvPicPr>
            <a:picLocks noChangeAspect="1"/>
          </p:cNvPicPr>
          <p:nvPr userDrawn="1"/>
        </p:nvPicPr>
        <p:blipFill rotWithShape="1">
          <a:blip r:embed="rId2">
            <a:alphaModFix amt="20000"/>
            <a:extLst>
              <a:ext uri="{28A0092B-C50C-407E-A947-70E740481C1C}">
                <a14:useLocalDpi xmlns:a14="http://schemas.microsoft.com/office/drawing/2010/main" val="0"/>
              </a:ext>
            </a:extLst>
          </a:blip>
          <a:srcRect/>
          <a:stretch/>
        </p:blipFill>
        <p:spPr>
          <a:xfrm rot="10800000">
            <a:off x="7039848" y="-1"/>
            <a:ext cx="2104153" cy="4153136"/>
          </a:xfrm>
          <a:prstGeom prst="rect">
            <a:avLst/>
          </a:prstGeom>
        </p:spPr>
      </p:pic>
      <p:sp>
        <p:nvSpPr>
          <p:cNvPr id="7" name="Title 1">
            <a:extLst>
              <a:ext uri="{FF2B5EF4-FFF2-40B4-BE49-F238E27FC236}">
                <a16:creationId xmlns:a16="http://schemas.microsoft.com/office/drawing/2014/main" id="{D9BC1679-9DD8-4FB4-88EC-28F5E72F5DB3}"/>
              </a:ext>
            </a:extLst>
          </p:cNvPr>
          <p:cNvSpPr>
            <a:spLocks noGrp="1"/>
          </p:cNvSpPr>
          <p:nvPr>
            <p:ph type="title" hasCustomPrompt="1"/>
          </p:nvPr>
        </p:nvSpPr>
        <p:spPr>
          <a:xfrm>
            <a:off x="335644" y="1763249"/>
            <a:ext cx="3984356" cy="693761"/>
          </a:xfrm>
          <a:prstGeom prst="rect">
            <a:avLst/>
          </a:prstGeom>
        </p:spPr>
        <p:txBody>
          <a:bodyPr anchor="ctr">
            <a:noAutofit/>
          </a:bodyPr>
          <a:lstStyle>
            <a:lvl1pPr>
              <a:defRPr sz="2100">
                <a:solidFill>
                  <a:schemeClr val="bg1"/>
                </a:solidFill>
              </a:defRPr>
            </a:lvl1pPr>
          </a:lstStyle>
          <a:p>
            <a:r>
              <a:rPr lang="en-US"/>
              <a:t>Document title</a:t>
            </a:r>
            <a:endParaRPr lang="en-AU"/>
          </a:p>
        </p:txBody>
      </p:sp>
      <p:sp>
        <p:nvSpPr>
          <p:cNvPr id="8" name="Text Placeholder 2">
            <a:extLst>
              <a:ext uri="{FF2B5EF4-FFF2-40B4-BE49-F238E27FC236}">
                <a16:creationId xmlns:a16="http://schemas.microsoft.com/office/drawing/2014/main" id="{CFACD082-C9ED-4E8A-A942-D3D9E958B7F1}"/>
              </a:ext>
            </a:extLst>
          </p:cNvPr>
          <p:cNvSpPr>
            <a:spLocks noGrp="1"/>
          </p:cNvSpPr>
          <p:nvPr>
            <p:ph type="body" idx="1" hasCustomPrompt="1"/>
          </p:nvPr>
        </p:nvSpPr>
        <p:spPr>
          <a:xfrm>
            <a:off x="335644" y="2599135"/>
            <a:ext cx="3984356" cy="370006"/>
          </a:xfrm>
        </p:spPr>
        <p:txBody>
          <a:bodyPr>
            <a:noAutofit/>
          </a:bodyPr>
          <a:lstStyle>
            <a:lvl1pPr marL="0" indent="0">
              <a:buNone/>
              <a:defRPr sz="12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Document subtitle / branch / presenters</a:t>
            </a:r>
          </a:p>
        </p:txBody>
      </p:sp>
      <p:pic>
        <p:nvPicPr>
          <p:cNvPr id="9" name="Picture 8" descr="Victorian Public Sector Commission logo">
            <a:extLst>
              <a:ext uri="{FF2B5EF4-FFF2-40B4-BE49-F238E27FC236}">
                <a16:creationId xmlns:a16="http://schemas.microsoft.com/office/drawing/2014/main" id="{4A78CA93-D021-4AEE-8121-6C149C9A424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16128" y="4193970"/>
            <a:ext cx="2028031" cy="1014623"/>
          </a:xfrm>
          <a:prstGeom prst="rect">
            <a:avLst/>
          </a:prstGeom>
        </p:spPr>
      </p:pic>
      <p:pic>
        <p:nvPicPr>
          <p:cNvPr id="10" name="Picture 9" descr="Victorian State Government logo">
            <a:extLst>
              <a:ext uri="{FF2B5EF4-FFF2-40B4-BE49-F238E27FC236}">
                <a16:creationId xmlns:a16="http://schemas.microsoft.com/office/drawing/2014/main" id="{E1A3141A-ACD0-4A92-A36B-FA52D8601E94}"/>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a:stretch/>
        </p:blipFill>
        <p:spPr>
          <a:xfrm>
            <a:off x="7839481" y="4217836"/>
            <a:ext cx="1100012" cy="850472"/>
          </a:xfrm>
          <a:prstGeom prst="rect">
            <a:avLst/>
          </a:prstGeom>
        </p:spPr>
      </p:pic>
    </p:spTree>
    <p:extLst>
      <p:ext uri="{BB962C8B-B14F-4D97-AF65-F5344CB8AC3E}">
        <p14:creationId xmlns:p14="http://schemas.microsoft.com/office/powerpoint/2010/main" val="279587565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Image ">
    <p:bg>
      <p:bgPr>
        <a:solidFill>
          <a:schemeClr val="bg1"/>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44249045-F08D-79B2-EE6E-8867CB3754A1}"/>
              </a:ext>
            </a:extLst>
          </p:cNvPr>
          <p:cNvSpPr>
            <a:spLocks noGrp="1"/>
          </p:cNvSpPr>
          <p:nvPr>
            <p:ph type="pic" sz="quarter" idx="10"/>
          </p:nvPr>
        </p:nvSpPr>
        <p:spPr>
          <a:xfrm>
            <a:off x="0" y="1"/>
            <a:ext cx="9144000" cy="5143500"/>
          </a:xfrm>
        </p:spPr>
        <p:txBody>
          <a:bodyPr/>
          <a:lstStyle/>
          <a:p>
            <a:endParaRPr lang="en-US"/>
          </a:p>
        </p:txBody>
      </p:sp>
    </p:spTree>
    <p:extLst>
      <p:ext uri="{BB962C8B-B14F-4D97-AF65-F5344CB8AC3E}">
        <p14:creationId xmlns:p14="http://schemas.microsoft.com/office/powerpoint/2010/main" val="213923827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1962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1F0FAD4-1585-47D8-940C-9DF8AAEE747A}"/>
              </a:ext>
            </a:extLst>
          </p:cNvPr>
          <p:cNvSpPr/>
          <p:nvPr userDrawn="1"/>
        </p:nvSpPr>
        <p:spPr>
          <a:xfrm>
            <a:off x="-450" y="0"/>
            <a:ext cx="91449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Picture Placeholder 10">
            <a:extLst>
              <a:ext uri="{FF2B5EF4-FFF2-40B4-BE49-F238E27FC236}">
                <a16:creationId xmlns:a16="http://schemas.microsoft.com/office/drawing/2014/main" id="{80319712-10C1-4247-9F11-036E392F35CC}"/>
              </a:ext>
            </a:extLst>
          </p:cNvPr>
          <p:cNvSpPr>
            <a:spLocks noGrp="1"/>
          </p:cNvSpPr>
          <p:nvPr>
            <p:ph type="pic" sz="quarter" idx="10" hasCustomPrompt="1"/>
          </p:nvPr>
        </p:nvSpPr>
        <p:spPr>
          <a:xfrm>
            <a:off x="335644" y="248841"/>
            <a:ext cx="8478554" cy="3801897"/>
          </a:xfrm>
        </p:spPr>
        <p:txBody>
          <a:bodyPr anchor="ctr" anchorCtr="0"/>
          <a:lstStyle>
            <a:lvl1pPr marL="0" indent="0" algn="ctr">
              <a:buNone/>
              <a:defRPr/>
            </a:lvl1pPr>
          </a:lstStyle>
          <a:p>
            <a:r>
              <a:rPr lang="en-AU"/>
              <a:t>Add your picture</a:t>
            </a:r>
          </a:p>
        </p:txBody>
      </p:sp>
      <p:pic>
        <p:nvPicPr>
          <p:cNvPr id="5" name="Picture 4" descr="Victorian Public Sector Commission logo">
            <a:extLst>
              <a:ext uri="{FF2B5EF4-FFF2-40B4-BE49-F238E27FC236}">
                <a16:creationId xmlns:a16="http://schemas.microsoft.com/office/drawing/2014/main" id="{7DD48556-0667-43F0-B313-350812BE605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16128" y="4193970"/>
            <a:ext cx="2028031" cy="1014623"/>
          </a:xfrm>
          <a:prstGeom prst="rect">
            <a:avLst/>
          </a:prstGeom>
        </p:spPr>
      </p:pic>
      <p:cxnSp>
        <p:nvCxnSpPr>
          <p:cNvPr id="6" name="Straight Connector 5">
            <a:extLst>
              <a:ext uri="{FF2B5EF4-FFF2-40B4-BE49-F238E27FC236}">
                <a16:creationId xmlns:a16="http://schemas.microsoft.com/office/drawing/2014/main" id="{50BC4D16-785D-432A-97DD-BE35C4A2ECE5}"/>
              </a:ext>
            </a:extLst>
          </p:cNvPr>
          <p:cNvCxnSpPr>
            <a:cxnSpLocks/>
          </p:cNvCxnSpPr>
          <p:nvPr userDrawn="1"/>
        </p:nvCxnSpPr>
        <p:spPr>
          <a:xfrm>
            <a:off x="336094" y="4225508"/>
            <a:ext cx="8478354" cy="0"/>
          </a:xfrm>
          <a:prstGeom prst="line">
            <a:avLst/>
          </a:prstGeom>
          <a:ln w="12700">
            <a:solidFill>
              <a:srgbClr val="99BCB2"/>
            </a:solidFill>
          </a:ln>
        </p:spPr>
        <p:style>
          <a:lnRef idx="1">
            <a:schemeClr val="accent1"/>
          </a:lnRef>
          <a:fillRef idx="0">
            <a:schemeClr val="accent1"/>
          </a:fillRef>
          <a:effectRef idx="0">
            <a:schemeClr val="accent1"/>
          </a:effectRef>
          <a:fontRef idx="minor">
            <a:schemeClr val="tx1"/>
          </a:fontRef>
        </p:style>
      </p:cxnSp>
      <p:pic>
        <p:nvPicPr>
          <p:cNvPr id="7" name="Picture 6" descr="Victorian State Government logo">
            <a:extLst>
              <a:ext uri="{FF2B5EF4-FFF2-40B4-BE49-F238E27FC236}">
                <a16:creationId xmlns:a16="http://schemas.microsoft.com/office/drawing/2014/main" id="{37C673C7-62B9-44AC-A823-4FFDE07A9A8F}"/>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a:stretch/>
        </p:blipFill>
        <p:spPr>
          <a:xfrm>
            <a:off x="7839481" y="4217836"/>
            <a:ext cx="1100012" cy="850472"/>
          </a:xfrm>
          <a:prstGeom prst="rect">
            <a:avLst/>
          </a:prstGeom>
        </p:spPr>
      </p:pic>
      <p:sp>
        <p:nvSpPr>
          <p:cNvPr id="8" name="Title 1">
            <a:extLst>
              <a:ext uri="{FF2B5EF4-FFF2-40B4-BE49-F238E27FC236}">
                <a16:creationId xmlns:a16="http://schemas.microsoft.com/office/drawing/2014/main" id="{D11070EA-A43E-4405-8352-75E533D7E6F8}"/>
              </a:ext>
            </a:extLst>
          </p:cNvPr>
          <p:cNvSpPr>
            <a:spLocks noGrp="1"/>
          </p:cNvSpPr>
          <p:nvPr>
            <p:ph type="title" hasCustomPrompt="1"/>
          </p:nvPr>
        </p:nvSpPr>
        <p:spPr>
          <a:xfrm>
            <a:off x="335644" y="1763249"/>
            <a:ext cx="3236546" cy="693761"/>
          </a:xfrm>
          <a:prstGeom prst="rect">
            <a:avLst/>
          </a:prstGeom>
          <a:solidFill>
            <a:schemeClr val="bg1"/>
          </a:solidFill>
        </p:spPr>
        <p:txBody>
          <a:bodyPr anchor="ctr">
            <a:noAutofit/>
          </a:bodyPr>
          <a:lstStyle>
            <a:lvl1pPr>
              <a:defRPr sz="2100">
                <a:solidFill>
                  <a:schemeClr val="accent1"/>
                </a:solidFill>
              </a:defRPr>
            </a:lvl1pPr>
          </a:lstStyle>
          <a:p>
            <a:r>
              <a:rPr lang="en-US"/>
              <a:t>Document title</a:t>
            </a:r>
            <a:endParaRPr lang="en-AU"/>
          </a:p>
        </p:txBody>
      </p:sp>
      <p:sp>
        <p:nvSpPr>
          <p:cNvPr id="9" name="Text Placeholder 2">
            <a:extLst>
              <a:ext uri="{FF2B5EF4-FFF2-40B4-BE49-F238E27FC236}">
                <a16:creationId xmlns:a16="http://schemas.microsoft.com/office/drawing/2014/main" id="{45347ABC-435A-473D-AF3B-6263D27C6D50}"/>
              </a:ext>
            </a:extLst>
          </p:cNvPr>
          <p:cNvSpPr>
            <a:spLocks noGrp="1"/>
          </p:cNvSpPr>
          <p:nvPr>
            <p:ph type="body" idx="1" hasCustomPrompt="1"/>
          </p:nvPr>
        </p:nvSpPr>
        <p:spPr>
          <a:xfrm>
            <a:off x="335644" y="2599135"/>
            <a:ext cx="3236546" cy="370006"/>
          </a:xfrm>
          <a:solidFill>
            <a:schemeClr val="bg1"/>
          </a:solidFill>
        </p:spPr>
        <p:txBody>
          <a:bodyPr>
            <a:noAutofit/>
          </a:bodyPr>
          <a:lstStyle>
            <a:lvl1pPr marL="0" indent="0">
              <a:buNone/>
              <a:defRPr sz="120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Document subtitle / branch / presenters</a:t>
            </a:r>
          </a:p>
        </p:txBody>
      </p:sp>
    </p:spTree>
    <p:extLst>
      <p:ext uri="{BB962C8B-B14F-4D97-AF65-F5344CB8AC3E}">
        <p14:creationId xmlns:p14="http://schemas.microsoft.com/office/powerpoint/2010/main" val="2713518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image">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C85A2A-0829-4D47-ACCE-61456A13C6DA}"/>
              </a:ext>
            </a:extLst>
          </p:cNvPr>
          <p:cNvSpPr/>
          <p:nvPr userDrawn="1"/>
        </p:nvSpPr>
        <p:spPr>
          <a:xfrm>
            <a:off x="-450" y="0"/>
            <a:ext cx="91449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Picture Placeholder 2">
            <a:extLst>
              <a:ext uri="{FF2B5EF4-FFF2-40B4-BE49-F238E27FC236}">
                <a16:creationId xmlns:a16="http://schemas.microsoft.com/office/drawing/2014/main" id="{3C5BA6A7-4AFA-4F91-B559-FD9EB3AD9453}"/>
              </a:ext>
            </a:extLst>
          </p:cNvPr>
          <p:cNvSpPr>
            <a:spLocks noGrp="1"/>
          </p:cNvSpPr>
          <p:nvPr>
            <p:ph type="pic" sz="quarter" idx="11" hasCustomPrompt="1"/>
          </p:nvPr>
        </p:nvSpPr>
        <p:spPr>
          <a:xfrm>
            <a:off x="-450" y="0"/>
            <a:ext cx="9144900" cy="5143500"/>
          </a:xfrm>
        </p:spPr>
        <p:txBody>
          <a:bodyPr anchor="ctr"/>
          <a:lstStyle>
            <a:lvl1pPr marL="0" indent="0" algn="ctr">
              <a:buNone/>
              <a:defRPr>
                <a:solidFill>
                  <a:schemeClr val="accent6"/>
                </a:solidFill>
              </a:defRPr>
            </a:lvl1pPr>
          </a:lstStyle>
          <a:p>
            <a:r>
              <a:rPr lang="en-AU"/>
              <a:t>Add your picture</a:t>
            </a:r>
          </a:p>
        </p:txBody>
      </p:sp>
    </p:spTree>
    <p:extLst>
      <p:ext uri="{BB962C8B-B14F-4D97-AF65-F5344CB8AC3E}">
        <p14:creationId xmlns:p14="http://schemas.microsoft.com/office/powerpoint/2010/main" val="2672602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1">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C2A48ED-2AEB-4578-80B4-9A796AB2D336}"/>
              </a:ext>
              <a:ext uri="{C183D7F6-B498-43B3-948B-1728B52AA6E4}">
                <adec:decorative xmlns:adec="http://schemas.microsoft.com/office/drawing/2017/decorative" val="1"/>
              </a:ext>
            </a:extLst>
          </p:cNvPr>
          <p:cNvPicPr>
            <a:picLocks noChangeAspect="1"/>
          </p:cNvPicPr>
          <p:nvPr userDrawn="1"/>
        </p:nvPicPr>
        <p:blipFill rotWithShape="1">
          <a:blip r:embed="rId2">
            <a:alphaModFix amt="15000"/>
            <a:extLst>
              <a:ext uri="{28A0092B-C50C-407E-A947-70E740481C1C}">
                <a14:useLocalDpi xmlns:a14="http://schemas.microsoft.com/office/drawing/2010/main" val="0"/>
              </a:ext>
            </a:extLst>
          </a:blip>
          <a:srcRect/>
          <a:stretch/>
        </p:blipFill>
        <p:spPr>
          <a:xfrm rot="10800000">
            <a:off x="7145079" y="1092753"/>
            <a:ext cx="2005527" cy="4083324"/>
          </a:xfrm>
          <a:prstGeom prst="rect">
            <a:avLst/>
          </a:prstGeom>
        </p:spPr>
      </p:pic>
      <p:sp>
        <p:nvSpPr>
          <p:cNvPr id="8" name="Title 1">
            <a:extLst>
              <a:ext uri="{FF2B5EF4-FFF2-40B4-BE49-F238E27FC236}">
                <a16:creationId xmlns:a16="http://schemas.microsoft.com/office/drawing/2014/main" id="{04D7ACC7-9B49-49CE-BE9D-482A0B6DF524}"/>
              </a:ext>
            </a:extLst>
          </p:cNvPr>
          <p:cNvSpPr>
            <a:spLocks noGrp="1"/>
          </p:cNvSpPr>
          <p:nvPr>
            <p:ph type="title" hasCustomPrompt="1"/>
          </p:nvPr>
        </p:nvSpPr>
        <p:spPr>
          <a:xfrm>
            <a:off x="335644" y="1763249"/>
            <a:ext cx="3984356" cy="693761"/>
          </a:xfrm>
          <a:prstGeom prst="rect">
            <a:avLst/>
          </a:prstGeom>
        </p:spPr>
        <p:txBody>
          <a:bodyPr anchor="ctr">
            <a:noAutofit/>
          </a:bodyPr>
          <a:lstStyle>
            <a:lvl1pPr>
              <a:defRPr sz="2100">
                <a:solidFill>
                  <a:schemeClr val="accent1"/>
                </a:solidFill>
              </a:defRPr>
            </a:lvl1pPr>
          </a:lstStyle>
          <a:p>
            <a:r>
              <a:rPr lang="en-US"/>
              <a:t>Add your section title</a:t>
            </a:r>
            <a:endParaRPr lang="en-AU"/>
          </a:p>
        </p:txBody>
      </p:sp>
      <p:sp>
        <p:nvSpPr>
          <p:cNvPr id="9" name="Text Placeholder 2">
            <a:extLst>
              <a:ext uri="{FF2B5EF4-FFF2-40B4-BE49-F238E27FC236}">
                <a16:creationId xmlns:a16="http://schemas.microsoft.com/office/drawing/2014/main" id="{2E69765D-49CB-4019-9DC4-05BB1A8F288F}"/>
              </a:ext>
            </a:extLst>
          </p:cNvPr>
          <p:cNvSpPr>
            <a:spLocks noGrp="1"/>
          </p:cNvSpPr>
          <p:nvPr>
            <p:ph type="body" idx="1" hasCustomPrompt="1"/>
          </p:nvPr>
        </p:nvSpPr>
        <p:spPr>
          <a:xfrm>
            <a:off x="335644" y="2599135"/>
            <a:ext cx="3984356" cy="370006"/>
          </a:xfrm>
        </p:spPr>
        <p:txBody>
          <a:bodyPr>
            <a:noAutofit/>
          </a:bodyPr>
          <a:lstStyle>
            <a:lvl1pPr marL="0" indent="0">
              <a:buNone/>
              <a:defRPr sz="120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Add your subtitle</a:t>
            </a:r>
          </a:p>
        </p:txBody>
      </p:sp>
    </p:spTree>
    <p:extLst>
      <p:ext uri="{BB962C8B-B14F-4D97-AF65-F5344CB8AC3E}">
        <p14:creationId xmlns:p14="http://schemas.microsoft.com/office/powerpoint/2010/main" val="40473876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6"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theme" Target="../theme/theme2.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slideLayout" Target="../slideLayouts/slideLayout36.xml"/><Relationship Id="rId26" Type="http://schemas.openxmlformats.org/officeDocument/2006/relationships/slideLayout" Target="../slideLayouts/slideLayout44.xml"/><Relationship Id="rId3" Type="http://schemas.openxmlformats.org/officeDocument/2006/relationships/slideLayout" Target="../slideLayouts/slideLayout21.xml"/><Relationship Id="rId21" Type="http://schemas.openxmlformats.org/officeDocument/2006/relationships/slideLayout" Target="../slideLayouts/slideLayout39.xml"/><Relationship Id="rId34" Type="http://schemas.openxmlformats.org/officeDocument/2006/relationships/image" Target="../media/image5.png"/><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slideLayout" Target="../slideLayouts/slideLayout35.xml"/><Relationship Id="rId25" Type="http://schemas.openxmlformats.org/officeDocument/2006/relationships/slideLayout" Target="../slideLayouts/slideLayout43.xml"/><Relationship Id="rId33" Type="http://schemas.openxmlformats.org/officeDocument/2006/relationships/theme" Target="../theme/theme3.xml"/><Relationship Id="rId2" Type="http://schemas.openxmlformats.org/officeDocument/2006/relationships/slideLayout" Target="../slideLayouts/slideLayout20.xml"/><Relationship Id="rId16" Type="http://schemas.openxmlformats.org/officeDocument/2006/relationships/slideLayout" Target="../slideLayouts/slideLayout34.xml"/><Relationship Id="rId20" Type="http://schemas.openxmlformats.org/officeDocument/2006/relationships/slideLayout" Target="../slideLayouts/slideLayout38.xml"/><Relationship Id="rId29" Type="http://schemas.openxmlformats.org/officeDocument/2006/relationships/slideLayout" Target="../slideLayouts/slideLayout47.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24" Type="http://schemas.openxmlformats.org/officeDocument/2006/relationships/slideLayout" Target="../slideLayouts/slideLayout42.xml"/><Relationship Id="rId32" Type="http://schemas.openxmlformats.org/officeDocument/2006/relationships/slideLayout" Target="../slideLayouts/slideLayout50.xml"/><Relationship Id="rId5" Type="http://schemas.openxmlformats.org/officeDocument/2006/relationships/slideLayout" Target="../slideLayouts/slideLayout23.xml"/><Relationship Id="rId15" Type="http://schemas.openxmlformats.org/officeDocument/2006/relationships/slideLayout" Target="../slideLayouts/slideLayout33.xml"/><Relationship Id="rId23" Type="http://schemas.openxmlformats.org/officeDocument/2006/relationships/slideLayout" Target="../slideLayouts/slideLayout41.xml"/><Relationship Id="rId28" Type="http://schemas.openxmlformats.org/officeDocument/2006/relationships/slideLayout" Target="../slideLayouts/slideLayout46.xml"/><Relationship Id="rId10" Type="http://schemas.openxmlformats.org/officeDocument/2006/relationships/slideLayout" Target="../slideLayouts/slideLayout28.xml"/><Relationship Id="rId19" Type="http://schemas.openxmlformats.org/officeDocument/2006/relationships/slideLayout" Target="../slideLayouts/slideLayout37.xml"/><Relationship Id="rId31" Type="http://schemas.openxmlformats.org/officeDocument/2006/relationships/slideLayout" Target="../slideLayouts/slideLayout49.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slideLayout" Target="../slideLayouts/slideLayout32.xml"/><Relationship Id="rId22" Type="http://schemas.openxmlformats.org/officeDocument/2006/relationships/slideLayout" Target="../slideLayouts/slideLayout40.xml"/><Relationship Id="rId27" Type="http://schemas.openxmlformats.org/officeDocument/2006/relationships/slideLayout" Target="../slideLayouts/slideLayout45.xml"/><Relationship Id="rId30" Type="http://schemas.openxmlformats.org/officeDocument/2006/relationships/slideLayout" Target="../slideLayouts/slideLayout4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image" Target="../media/image10.jpg"/><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theme" Target="../theme/theme4.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39751" y="202406"/>
            <a:ext cx="7199313" cy="809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539750" y="1214438"/>
            <a:ext cx="8243888" cy="33754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Date Placeholder 1"/>
          <p:cNvSpPr>
            <a:spLocks noGrp="1"/>
          </p:cNvSpPr>
          <p:nvPr>
            <p:ph type="dt" sz="half" idx="2"/>
          </p:nvPr>
        </p:nvSpPr>
        <p:spPr>
          <a:xfrm>
            <a:off x="6119814" y="4860131"/>
            <a:ext cx="1800225" cy="280988"/>
          </a:xfrm>
          <a:prstGeom prst="rect">
            <a:avLst/>
          </a:prstGeom>
        </p:spPr>
        <p:txBody>
          <a:bodyPr vert="horz" lIns="0" tIns="0" rIns="0" bIns="0" rtlCol="0" anchor="t" anchorCtr="0"/>
          <a:lstStyle>
            <a:lvl1pPr algn="r">
              <a:defRPr sz="1200">
                <a:solidFill>
                  <a:schemeClr val="tx1">
                    <a:lumMod val="65000"/>
                    <a:lumOff val="35000"/>
                  </a:schemeClr>
                </a:solidFill>
                <a:latin typeface="Arial" panose="020B0604020202020204" pitchFamily="34" charset="0"/>
              </a:defRPr>
            </a:lvl1pPr>
          </a:lstStyle>
          <a:p>
            <a:pPr>
              <a:defRPr/>
            </a:pPr>
            <a:endParaRPr lang="en-AU"/>
          </a:p>
        </p:txBody>
      </p:sp>
      <p:sp>
        <p:nvSpPr>
          <p:cNvPr id="3" name="Footer Placeholder 2"/>
          <p:cNvSpPr>
            <a:spLocks noGrp="1"/>
          </p:cNvSpPr>
          <p:nvPr>
            <p:ph type="ftr" sz="quarter" idx="3"/>
          </p:nvPr>
        </p:nvSpPr>
        <p:spPr>
          <a:xfrm>
            <a:off x="539751" y="4860131"/>
            <a:ext cx="5400675" cy="280988"/>
          </a:xfrm>
          <a:prstGeom prst="rect">
            <a:avLst/>
          </a:prstGeom>
        </p:spPr>
        <p:txBody>
          <a:bodyPr vert="horz" lIns="0" tIns="0" rIns="0" bIns="0" rtlCol="0" anchor="t" anchorCtr="0"/>
          <a:lstStyle>
            <a:lvl1pPr algn="l">
              <a:defRPr sz="1200">
                <a:solidFill>
                  <a:schemeClr val="tx1">
                    <a:lumMod val="65000"/>
                    <a:lumOff val="35000"/>
                  </a:schemeClr>
                </a:solidFill>
                <a:latin typeface="Arial" panose="020B0604020202020204" pitchFamily="34" charset="0"/>
              </a:defRPr>
            </a:lvl1pPr>
          </a:lstStyle>
          <a:p>
            <a:pPr>
              <a:defRPr/>
            </a:pPr>
            <a:endParaRPr lang="en-AU"/>
          </a:p>
        </p:txBody>
      </p:sp>
      <p:sp>
        <p:nvSpPr>
          <p:cNvPr id="4" name="Slide Number Placeholder 3"/>
          <p:cNvSpPr>
            <a:spLocks noGrp="1"/>
          </p:cNvSpPr>
          <p:nvPr>
            <p:ph type="sldNum" sz="quarter" idx="4"/>
          </p:nvPr>
        </p:nvSpPr>
        <p:spPr>
          <a:xfrm>
            <a:off x="8243888" y="4864894"/>
            <a:ext cx="539750" cy="280988"/>
          </a:xfrm>
          <a:prstGeom prst="rect">
            <a:avLst/>
          </a:prstGeom>
        </p:spPr>
        <p:txBody>
          <a:bodyPr vert="horz" wrap="square" lIns="0" tIns="0" rIns="0" bIns="0" numCol="1" anchor="t" anchorCtr="0" compatLnSpc="1">
            <a:prstTxWarp prst="textNoShape">
              <a:avLst/>
            </a:prstTxWarp>
          </a:bodyPr>
          <a:lstStyle>
            <a:lvl1pPr algn="r">
              <a:defRPr sz="1200">
                <a:solidFill>
                  <a:srgbClr val="595959"/>
                </a:solidFill>
              </a:defRPr>
            </a:lvl1pPr>
          </a:lstStyle>
          <a:p>
            <a:fld id="{ED7680F9-C0BF-4CC2-A043-27BA3E10BB14}" type="slidenum">
              <a:rPr lang="en-AU" altLang="en-US"/>
              <a:pPr/>
              <a:t>‹#›</a:t>
            </a:fld>
            <a:endParaRPr lang="en-AU" altLang="en-US"/>
          </a:p>
        </p:txBody>
      </p:sp>
    </p:spTree>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937" r:id="rId4"/>
  </p:sldLayoutIdLst>
  <p:hf sldNum="0" hdr="0" ftr="0" dt="0"/>
  <p:txStyles>
    <p:titleStyle>
      <a:lvl1pPr algn="l" defTabSz="457200" rtl="0" eaLnBrk="1" fontAlgn="base" hangingPunct="1">
        <a:spcBef>
          <a:spcPct val="0"/>
        </a:spcBef>
        <a:spcAft>
          <a:spcPct val="0"/>
        </a:spcAft>
        <a:defRPr sz="2400" kern="1200">
          <a:solidFill>
            <a:schemeClr val="bg1"/>
          </a:solidFill>
          <a:latin typeface="Arial"/>
          <a:ea typeface="ＭＳ Ｐゴシック" charset="0"/>
          <a:cs typeface="Arial"/>
        </a:defRPr>
      </a:lvl1pPr>
      <a:lvl2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2pPr>
      <a:lvl3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3pPr>
      <a:lvl4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4pPr>
      <a:lvl5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5pPr>
      <a:lvl6pPr marL="4572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6pPr>
      <a:lvl7pPr marL="9144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7pPr>
      <a:lvl8pPr marL="13716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8pPr>
      <a:lvl9pPr marL="18288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9pPr>
    </p:titleStyle>
    <p:bodyStyle>
      <a:lvl1pPr algn="l" defTabSz="457200" rtl="0" eaLnBrk="1" fontAlgn="base" hangingPunct="1">
        <a:lnSpc>
          <a:spcPct val="110000"/>
        </a:lnSpc>
        <a:spcBef>
          <a:spcPts val="800"/>
        </a:spcBef>
        <a:spcAft>
          <a:spcPts val="800"/>
        </a:spcAft>
        <a:defRPr sz="2200" b="1" kern="1200">
          <a:solidFill>
            <a:srgbClr val="201547"/>
          </a:solidFill>
          <a:latin typeface="+mn-lt"/>
          <a:ea typeface="ＭＳ Ｐゴシック" charset="0"/>
          <a:cs typeface="ＭＳ Ｐゴシック" charset="0"/>
        </a:defRPr>
      </a:lvl1pPr>
      <a:lvl2pPr algn="l" defTabSz="457200" rtl="0" eaLnBrk="1" fontAlgn="base" hangingPunct="1">
        <a:lnSpc>
          <a:spcPct val="110000"/>
        </a:lnSpc>
        <a:spcBef>
          <a:spcPct val="0"/>
        </a:spcBef>
        <a:spcAft>
          <a:spcPts val="800"/>
        </a:spcAft>
        <a:defRPr sz="2000" kern="1200">
          <a:solidFill>
            <a:schemeClr val="tx1"/>
          </a:solidFill>
          <a:latin typeface="+mn-lt"/>
          <a:ea typeface="ＭＳ Ｐゴシック" charset="0"/>
          <a:cs typeface="+mn-cs"/>
        </a:defRPr>
      </a:lvl2pPr>
      <a:lvl3pPr marL="250825" indent="-250825" algn="l" defTabSz="457200" rtl="0" eaLnBrk="1" fontAlgn="base" hangingPunct="1">
        <a:lnSpc>
          <a:spcPct val="110000"/>
        </a:lnSpc>
        <a:spcBef>
          <a:spcPct val="0"/>
        </a:spcBef>
        <a:spcAft>
          <a:spcPts val="800"/>
        </a:spcAft>
        <a:buFont typeface="Arial" charset="0"/>
        <a:buChar char="•"/>
        <a:defRPr sz="2000" kern="1200">
          <a:solidFill>
            <a:schemeClr val="tx1"/>
          </a:solidFill>
          <a:latin typeface="+mn-lt"/>
          <a:ea typeface="ＭＳ Ｐゴシック" charset="0"/>
          <a:cs typeface="+mn-cs"/>
        </a:defRPr>
      </a:lvl3pPr>
      <a:lvl4pPr marL="503238" indent="-250825" algn="l" defTabSz="457200" rtl="0" eaLnBrk="1" fontAlgn="base" hangingPunct="1">
        <a:lnSpc>
          <a:spcPct val="110000"/>
        </a:lnSpc>
        <a:spcBef>
          <a:spcPct val="0"/>
        </a:spcBef>
        <a:spcAft>
          <a:spcPts val="800"/>
        </a:spcAft>
        <a:buFont typeface="Arial" charset="0"/>
        <a:buChar char="–"/>
        <a:defRPr sz="2000" kern="1200">
          <a:solidFill>
            <a:schemeClr val="tx1"/>
          </a:solidFill>
          <a:latin typeface="+mn-lt"/>
          <a:ea typeface="ＭＳ Ｐゴシック" charset="0"/>
          <a:cs typeface="+mn-cs"/>
        </a:defRPr>
      </a:lvl4pPr>
      <a:lvl5pPr marL="755650" indent="-250825" algn="l" defTabSz="457200" rtl="0" eaLnBrk="1" fontAlgn="base" hangingPunct="1">
        <a:lnSpc>
          <a:spcPct val="110000"/>
        </a:lnSpc>
        <a:spcBef>
          <a:spcPct val="0"/>
        </a:spcBef>
        <a:spcAft>
          <a:spcPts val="80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BBBE11-D1DD-4B3B-A056-CCC1FF7FF1C9}"/>
              </a:ext>
            </a:extLst>
          </p:cNvPr>
          <p:cNvSpPr>
            <a:spLocks noGrp="1"/>
          </p:cNvSpPr>
          <p:nvPr>
            <p:ph type="title"/>
          </p:nvPr>
        </p:nvSpPr>
        <p:spPr>
          <a:xfrm>
            <a:off x="336094" y="613625"/>
            <a:ext cx="6152630" cy="697685"/>
          </a:xfrm>
          <a:prstGeom prst="rect">
            <a:avLst/>
          </a:prstGeom>
        </p:spPr>
        <p:txBody>
          <a:bodyPr vert="horz" lIns="91440" tIns="45720" rIns="91440" bIns="45720" rtlCol="0" anchor="ctr">
            <a:no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94EF1F7-5EEE-4008-860E-073725D069F4}"/>
              </a:ext>
            </a:extLst>
          </p:cNvPr>
          <p:cNvSpPr>
            <a:spLocks noGrp="1"/>
          </p:cNvSpPr>
          <p:nvPr>
            <p:ph type="body" idx="1"/>
          </p:nvPr>
        </p:nvSpPr>
        <p:spPr>
          <a:xfrm>
            <a:off x="336094" y="1413050"/>
            <a:ext cx="8478354" cy="3371979"/>
          </a:xfrm>
          <a:prstGeom prst="rect">
            <a:avLst/>
          </a:prstGeom>
        </p:spPr>
        <p:txBody>
          <a:bodyPr vert="horz" lIns="91440" tIns="45720" rIns="91440" bIns="45720" rtlCol="0">
            <a:noAutofit/>
          </a:body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Click to edit Master text styles</a:t>
            </a:r>
          </a:p>
          <a:p>
            <a:pPr lvl="0"/>
            <a:r>
              <a:rPr lang="en-US"/>
              <a:t>First level</a:t>
            </a:r>
          </a:p>
          <a:p>
            <a:pPr lvl="1"/>
            <a:r>
              <a:rPr lang="en-US"/>
              <a:t>Second level</a:t>
            </a:r>
          </a:p>
          <a:p>
            <a:pPr lvl="2"/>
            <a:r>
              <a:rPr lang="en-US"/>
              <a:t>Third level</a:t>
            </a:r>
          </a:p>
        </p:txBody>
      </p:sp>
      <p:sp>
        <p:nvSpPr>
          <p:cNvPr id="8" name="Slide Number Placeholder 5">
            <a:extLst>
              <a:ext uri="{FF2B5EF4-FFF2-40B4-BE49-F238E27FC236}">
                <a16:creationId xmlns:a16="http://schemas.microsoft.com/office/drawing/2014/main" id="{DC15F5FC-2BF1-41C2-A285-74FC37E92AEA}"/>
              </a:ext>
            </a:extLst>
          </p:cNvPr>
          <p:cNvSpPr>
            <a:spLocks noGrp="1"/>
          </p:cNvSpPr>
          <p:nvPr>
            <p:ph type="sldNum" sz="quarter" idx="4"/>
          </p:nvPr>
        </p:nvSpPr>
        <p:spPr>
          <a:xfrm>
            <a:off x="4572000" y="4860000"/>
            <a:ext cx="4242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cxnSp>
        <p:nvCxnSpPr>
          <p:cNvPr id="9" name="Straight Connector 8">
            <a:extLst>
              <a:ext uri="{FF2B5EF4-FFF2-40B4-BE49-F238E27FC236}">
                <a16:creationId xmlns:a16="http://schemas.microsoft.com/office/drawing/2014/main" id="{7180536E-46DA-452B-A273-D1BC3FA487DD}"/>
              </a:ext>
              <a:ext uri="{C183D7F6-B498-43B3-948B-1728B52AA6E4}">
                <adec:decorative xmlns:adec="http://schemas.microsoft.com/office/drawing/2017/decorative" val="1"/>
              </a:ext>
            </a:extLst>
          </p:cNvPr>
          <p:cNvCxnSpPr>
            <a:cxnSpLocks/>
          </p:cNvCxnSpPr>
          <p:nvPr userDrawn="1"/>
        </p:nvCxnSpPr>
        <p:spPr>
          <a:xfrm>
            <a:off x="336094" y="538658"/>
            <a:ext cx="8478354" cy="0"/>
          </a:xfrm>
          <a:prstGeom prst="line">
            <a:avLst/>
          </a:prstGeom>
          <a:ln w="12700">
            <a:solidFill>
              <a:srgbClr val="99BCB2"/>
            </a:solidFill>
          </a:ln>
        </p:spPr>
        <p:style>
          <a:lnRef idx="1">
            <a:schemeClr val="accent1"/>
          </a:lnRef>
          <a:fillRef idx="0">
            <a:schemeClr val="accent1"/>
          </a:fillRef>
          <a:effectRef idx="0">
            <a:schemeClr val="accent1"/>
          </a:effectRef>
          <a:fontRef idx="minor">
            <a:schemeClr val="tx1"/>
          </a:fontRef>
        </p:style>
      </p:cxnSp>
      <p:pic>
        <p:nvPicPr>
          <p:cNvPr id="10" name="Picture 9" descr="Victorian Public Sector Commission Logo">
            <a:extLst>
              <a:ext uri="{FF2B5EF4-FFF2-40B4-BE49-F238E27FC236}">
                <a16:creationId xmlns:a16="http://schemas.microsoft.com/office/drawing/2014/main" id="{D7EC7CFE-3376-4D4D-8333-D1C138988FD0}"/>
              </a:ext>
              <a:ext uri="{C183D7F6-B498-43B3-948B-1728B52AA6E4}">
                <adec:decorative xmlns:adec="http://schemas.microsoft.com/office/drawing/2017/decorative" val="0"/>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7665376" y="-30199"/>
            <a:ext cx="1286878" cy="643825"/>
          </a:xfrm>
          <a:prstGeom prst="rect">
            <a:avLst/>
          </a:prstGeom>
        </p:spPr>
      </p:pic>
    </p:spTree>
    <p:extLst>
      <p:ext uri="{BB962C8B-B14F-4D97-AF65-F5344CB8AC3E}">
        <p14:creationId xmlns:p14="http://schemas.microsoft.com/office/powerpoint/2010/main" val="2567833286"/>
      </p:ext>
    </p:extLst>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 id="2147483889" r:id="rId12"/>
    <p:sldLayoutId id="2147483890" r:id="rId13"/>
    <p:sldLayoutId id="2147483891" r:id="rId14"/>
  </p:sldLayoutIdLst>
  <p:txStyles>
    <p:titleStyle>
      <a:lvl1pPr algn="l" defTabSz="685800" rtl="0" eaLnBrk="1" latinLnBrk="0" hangingPunct="1">
        <a:lnSpc>
          <a:spcPct val="100000"/>
        </a:lnSpc>
        <a:spcBef>
          <a:spcPct val="0"/>
        </a:spcBef>
        <a:buNone/>
        <a:defRPr sz="1950" u="none" strike="noStrike" kern="1200" baseline="0">
          <a:solidFill>
            <a:schemeClr val="accent1"/>
          </a:solidFill>
          <a:latin typeface="+mj-lt"/>
          <a:ea typeface="+mj-ea"/>
          <a:cs typeface="+mj-cs"/>
        </a:defRPr>
      </a:lvl1pPr>
    </p:titleStyle>
    <p:bodyStyle>
      <a:lvl1pPr marL="257175" marR="0" indent="-257175" algn="l" defTabSz="685800" rtl="0" eaLnBrk="1" fontAlgn="auto" latinLnBrk="0" hangingPunct="1">
        <a:lnSpc>
          <a:spcPct val="100000"/>
        </a:lnSpc>
        <a:spcBef>
          <a:spcPts val="600"/>
        </a:spcBef>
        <a:spcAft>
          <a:spcPts val="0"/>
        </a:spcAft>
        <a:buClrTx/>
        <a:buSzTx/>
        <a:buFont typeface="Arial" panose="020B0604020202020204" pitchFamily="34" charset="0"/>
        <a:buChar char="•"/>
        <a:tabLst/>
        <a:defRPr sz="1200" kern="1200">
          <a:solidFill>
            <a:schemeClr val="tx1"/>
          </a:solidFill>
          <a:latin typeface="+mn-lt"/>
          <a:ea typeface="+mn-ea"/>
          <a:cs typeface="+mn-cs"/>
        </a:defRPr>
      </a:lvl1pPr>
      <a:lvl2pPr marL="513000" indent="-257175" algn="l" defTabSz="685800" rtl="0" eaLnBrk="1" latinLnBrk="0" hangingPunct="1">
        <a:lnSpc>
          <a:spcPct val="100000"/>
        </a:lnSpc>
        <a:spcBef>
          <a:spcPts val="600"/>
        </a:spcBef>
        <a:buFont typeface="Arial" panose="020B0604020202020204" pitchFamily="34" charset="0"/>
        <a:buChar char="‒"/>
        <a:defRPr sz="1200" kern="1200">
          <a:solidFill>
            <a:schemeClr val="tx1"/>
          </a:solidFill>
          <a:latin typeface="+mn-lt"/>
          <a:ea typeface="+mn-ea"/>
          <a:cs typeface="+mn-cs"/>
        </a:defRPr>
      </a:lvl2pPr>
      <a:lvl3pPr marL="769500" indent="-257175" algn="l" defTabSz="685800" rtl="0" eaLnBrk="1" latinLnBrk="0" hangingPunct="1">
        <a:lnSpc>
          <a:spcPct val="100000"/>
        </a:lnSpc>
        <a:spcBef>
          <a:spcPts val="600"/>
        </a:spcBef>
        <a:buFont typeface="Courier New" panose="02070309020205020404" pitchFamily="49" charset="0"/>
        <a:buChar char="o"/>
        <a:defRPr sz="1200" kern="1200">
          <a:solidFill>
            <a:schemeClr val="tx1"/>
          </a:solidFill>
          <a:latin typeface="+mn-lt"/>
          <a:ea typeface="+mn-ea"/>
          <a:cs typeface="+mn-cs"/>
        </a:defRPr>
      </a:lvl3pPr>
      <a:lvl4pPr marL="1244363" indent="-257175" algn="l" defTabSz="685800" rtl="0" eaLnBrk="1" latinLnBrk="0" hangingPunct="1">
        <a:lnSpc>
          <a:spcPct val="100000"/>
        </a:lnSpc>
        <a:spcBef>
          <a:spcPts val="375"/>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lnSpc>
          <a:spcPct val="10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 name="Picture 9" descr="Victorian Public Sector Commission Logo">
            <a:extLst>
              <a:ext uri="{FF2B5EF4-FFF2-40B4-BE49-F238E27FC236}">
                <a16:creationId xmlns:a16="http://schemas.microsoft.com/office/drawing/2014/main" id="{D7EC7CFE-3376-4D4D-8333-D1C138988FD0}"/>
              </a:ext>
              <a:ext uri="{C183D7F6-B498-43B3-948B-1728B52AA6E4}">
                <adec:decorative xmlns:adec="http://schemas.microsoft.com/office/drawing/2017/decorative" val="0"/>
              </a:ext>
            </a:extLst>
          </p:cNvPr>
          <p:cNvPicPr>
            <a:picLocks noChangeAspect="1"/>
          </p:cNvPicPr>
          <p:nvPr userDrawn="1"/>
        </p:nvPicPr>
        <p:blipFill>
          <a:blip r:embed="rId34">
            <a:extLst>
              <a:ext uri="{28A0092B-C50C-407E-A947-70E740481C1C}">
                <a14:useLocalDpi xmlns:a14="http://schemas.microsoft.com/office/drawing/2010/main" val="0"/>
              </a:ext>
            </a:extLst>
          </a:blip>
          <a:stretch>
            <a:fillRect/>
          </a:stretch>
        </p:blipFill>
        <p:spPr>
          <a:xfrm>
            <a:off x="7665376" y="-30199"/>
            <a:ext cx="1286878" cy="643825"/>
          </a:xfrm>
          <a:prstGeom prst="rect">
            <a:avLst/>
          </a:prstGeom>
        </p:spPr>
      </p:pic>
      <p:cxnSp>
        <p:nvCxnSpPr>
          <p:cNvPr id="9" name="Straight Connector 8">
            <a:extLst>
              <a:ext uri="{FF2B5EF4-FFF2-40B4-BE49-F238E27FC236}">
                <a16:creationId xmlns:a16="http://schemas.microsoft.com/office/drawing/2014/main" id="{7180536E-46DA-452B-A273-D1BC3FA487DD}"/>
              </a:ext>
              <a:ext uri="{C183D7F6-B498-43B3-948B-1728B52AA6E4}">
                <adec:decorative xmlns:adec="http://schemas.microsoft.com/office/drawing/2017/decorative" val="1"/>
              </a:ext>
            </a:extLst>
          </p:cNvPr>
          <p:cNvCxnSpPr>
            <a:cxnSpLocks/>
          </p:cNvCxnSpPr>
          <p:nvPr userDrawn="1"/>
        </p:nvCxnSpPr>
        <p:spPr>
          <a:xfrm>
            <a:off x="336094" y="538658"/>
            <a:ext cx="8478354"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DCBBBE11-D1DD-4B3B-A056-CCC1FF7FF1C9}"/>
              </a:ext>
            </a:extLst>
          </p:cNvPr>
          <p:cNvSpPr>
            <a:spLocks noGrp="1"/>
          </p:cNvSpPr>
          <p:nvPr>
            <p:ph type="title"/>
          </p:nvPr>
        </p:nvSpPr>
        <p:spPr>
          <a:xfrm>
            <a:off x="336094" y="613625"/>
            <a:ext cx="6152630" cy="697685"/>
          </a:xfrm>
          <a:prstGeom prst="rect">
            <a:avLst/>
          </a:prstGeom>
        </p:spPr>
        <p:txBody>
          <a:bodyPr vert="horz" lIns="91440" tIns="45720" rIns="91440" bIns="45720" rtlCol="0" anchor="ctr">
            <a:no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94EF1F7-5EEE-4008-860E-073725D069F4}"/>
              </a:ext>
            </a:extLst>
          </p:cNvPr>
          <p:cNvSpPr>
            <a:spLocks noGrp="1"/>
          </p:cNvSpPr>
          <p:nvPr>
            <p:ph type="body" idx="1"/>
          </p:nvPr>
        </p:nvSpPr>
        <p:spPr>
          <a:xfrm>
            <a:off x="336094" y="1413050"/>
            <a:ext cx="8478354" cy="3371979"/>
          </a:xfrm>
          <a:prstGeom prst="rect">
            <a:avLst/>
          </a:prstGeom>
        </p:spPr>
        <p:txBody>
          <a:bodyPr vert="horz" lIns="91440" tIns="45720" rIns="91440" bIns="45720" rtlCol="0">
            <a:noAutofit/>
          </a:body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a:t>Click to edit Master text styles</a:t>
            </a:r>
          </a:p>
          <a:p>
            <a:pPr lvl="0"/>
            <a:r>
              <a:rPr lang="en-US"/>
              <a:t>First level</a:t>
            </a:r>
          </a:p>
        </p:txBody>
      </p:sp>
      <p:sp>
        <p:nvSpPr>
          <p:cNvPr id="11" name="Slide Number Placeholder 5">
            <a:extLst>
              <a:ext uri="{FF2B5EF4-FFF2-40B4-BE49-F238E27FC236}">
                <a16:creationId xmlns:a16="http://schemas.microsoft.com/office/drawing/2014/main" id="{3B71EE55-9638-4A25-8256-61DCC3059EAE}"/>
              </a:ext>
            </a:extLst>
          </p:cNvPr>
          <p:cNvSpPr>
            <a:spLocks noGrp="1"/>
          </p:cNvSpPr>
          <p:nvPr>
            <p:ph type="sldNum" sz="quarter" idx="4"/>
          </p:nvPr>
        </p:nvSpPr>
        <p:spPr>
          <a:xfrm>
            <a:off x="4689000" y="4806000"/>
            <a:ext cx="4125448" cy="270000"/>
          </a:xfrm>
          <a:prstGeom prst="rect">
            <a:avLst/>
          </a:prstGeom>
        </p:spPr>
        <p:txBody>
          <a:bodyPr vert="horz" lIns="91440" tIns="45720" rIns="91440" bIns="45720" rtlCol="0" anchor="b"/>
          <a:lstStyle>
            <a:lvl1pPr algn="r">
              <a:defRPr sz="600">
                <a:solidFill>
                  <a:schemeClr val="tx1"/>
                </a:solidFill>
              </a:defRPr>
            </a:lvl1pPr>
          </a:lstStyle>
          <a:p>
            <a:r>
              <a:rPr lang="en-AU"/>
              <a:t>FOOTER </a:t>
            </a:r>
            <a:fld id="{87C812C2-8080-4AFB-914E-081D3072CDD0}" type="slidenum">
              <a:rPr lang="en-AU" smtClean="0"/>
              <a:pPr/>
              <a:t>‹#›</a:t>
            </a:fld>
            <a:endParaRPr lang="en-AU"/>
          </a:p>
        </p:txBody>
      </p:sp>
    </p:spTree>
    <p:extLst>
      <p:ext uri="{BB962C8B-B14F-4D97-AF65-F5344CB8AC3E}">
        <p14:creationId xmlns:p14="http://schemas.microsoft.com/office/powerpoint/2010/main" val="789089299"/>
      </p:ext>
    </p:extLst>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 id="2147483916" r:id="rId12"/>
    <p:sldLayoutId id="2147483917" r:id="rId13"/>
    <p:sldLayoutId id="2147483918" r:id="rId14"/>
    <p:sldLayoutId id="2147483919" r:id="rId15"/>
    <p:sldLayoutId id="2147483920" r:id="rId16"/>
    <p:sldLayoutId id="2147483921" r:id="rId17"/>
    <p:sldLayoutId id="2147483922" r:id="rId18"/>
    <p:sldLayoutId id="2147483923" r:id="rId19"/>
    <p:sldLayoutId id="2147483924" r:id="rId20"/>
    <p:sldLayoutId id="2147483925" r:id="rId21"/>
    <p:sldLayoutId id="2147483926" r:id="rId22"/>
    <p:sldLayoutId id="2147483927" r:id="rId23"/>
    <p:sldLayoutId id="2147483928" r:id="rId24"/>
    <p:sldLayoutId id="2147483929" r:id="rId25"/>
    <p:sldLayoutId id="2147483930" r:id="rId26"/>
    <p:sldLayoutId id="2147483931" r:id="rId27"/>
    <p:sldLayoutId id="2147483932" r:id="rId28"/>
    <p:sldLayoutId id="2147483933" r:id="rId29"/>
    <p:sldLayoutId id="2147483934" r:id="rId30"/>
    <p:sldLayoutId id="2147483935" r:id="rId31"/>
    <p:sldLayoutId id="2147483936" r:id="rId32"/>
  </p:sldLayoutIdLst>
  <p:hf hdr="0" ftr="0" dt="0"/>
  <p:txStyles>
    <p:titleStyle>
      <a:lvl1pPr algn="l" defTabSz="685800" rtl="0" eaLnBrk="1" latinLnBrk="0" hangingPunct="1">
        <a:lnSpc>
          <a:spcPct val="120000"/>
        </a:lnSpc>
        <a:spcBef>
          <a:spcPct val="0"/>
        </a:spcBef>
        <a:buNone/>
        <a:defRPr sz="1800" b="1" u="none" strike="noStrike" kern="1200" baseline="0">
          <a:solidFill>
            <a:schemeClr val="tx2"/>
          </a:solidFill>
          <a:latin typeface="+mj-lt"/>
          <a:ea typeface="+mj-ea"/>
          <a:cs typeface="+mj-cs"/>
        </a:defRPr>
      </a:lvl1pPr>
    </p:titleStyle>
    <p:bodyStyle>
      <a:lvl1pPr marL="214313" marR="0" indent="-214313" algn="l" defTabSz="513000" rtl="0" eaLnBrk="1" fontAlgn="auto" latinLnBrk="0" hangingPunct="1">
        <a:lnSpc>
          <a:spcPct val="120000"/>
        </a:lnSpc>
        <a:spcBef>
          <a:spcPts val="225"/>
        </a:spcBef>
        <a:spcAft>
          <a:spcPts val="225"/>
        </a:spcAft>
        <a:buClrTx/>
        <a:buSzTx/>
        <a:buFont typeface="Arial" panose="020B0604020202020204" pitchFamily="34" charset="0"/>
        <a:buChar char="•"/>
        <a:tabLst/>
        <a:defRPr lang="en-US" sz="1200" kern="1200" dirty="0" smtClean="0">
          <a:solidFill>
            <a:schemeClr val="tx1"/>
          </a:solidFill>
          <a:latin typeface="+mn-lt"/>
          <a:ea typeface="+mn-ea"/>
          <a:cs typeface="+mn-cs"/>
        </a:defRPr>
      </a:lvl1pPr>
      <a:lvl2pPr marL="513000" indent="-257175" algn="l" defTabSz="685800" rtl="0" eaLnBrk="1" latinLnBrk="0" hangingPunct="1">
        <a:lnSpc>
          <a:spcPct val="100000"/>
        </a:lnSpc>
        <a:spcBef>
          <a:spcPts val="600"/>
        </a:spcBef>
        <a:buFont typeface="Arial" panose="020B0604020202020204" pitchFamily="34" charset="0"/>
        <a:buChar char="‒"/>
        <a:defRPr sz="1200" kern="1200">
          <a:solidFill>
            <a:schemeClr val="tx1"/>
          </a:solidFill>
          <a:latin typeface="+mn-lt"/>
          <a:ea typeface="+mn-ea"/>
          <a:cs typeface="+mn-cs"/>
        </a:defRPr>
      </a:lvl2pPr>
      <a:lvl3pPr marL="769500" indent="-257175" algn="l" defTabSz="685800" rtl="0" eaLnBrk="1" latinLnBrk="0" hangingPunct="1">
        <a:lnSpc>
          <a:spcPct val="100000"/>
        </a:lnSpc>
        <a:spcBef>
          <a:spcPts val="600"/>
        </a:spcBef>
        <a:buFont typeface="Courier New" panose="02070309020205020404" pitchFamily="49" charset="0"/>
        <a:buChar char="o"/>
        <a:defRPr sz="1200" kern="1200">
          <a:solidFill>
            <a:schemeClr val="tx1"/>
          </a:solidFill>
          <a:latin typeface="+mn-lt"/>
          <a:ea typeface="+mn-ea"/>
          <a:cs typeface="+mn-cs"/>
        </a:defRPr>
      </a:lvl3pPr>
      <a:lvl4pPr marL="1244363" indent="-257175" algn="l" defTabSz="685800" rtl="0" eaLnBrk="1" latinLnBrk="0" hangingPunct="1">
        <a:lnSpc>
          <a:spcPct val="100000"/>
        </a:lnSpc>
        <a:spcBef>
          <a:spcPts val="375"/>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lnSpc>
          <a:spcPct val="10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7262" y="273845"/>
            <a:ext cx="8068089" cy="733631"/>
          </a:xfrm>
          <a:prstGeom prst="rect">
            <a:avLst/>
          </a:prstGeom>
          <a:noFill/>
        </p:spPr>
        <p:txBody>
          <a:bodyPr vert="horz" lIns="0" tIns="45720" rIns="90000" bIns="45720"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815009" y="1369219"/>
            <a:ext cx="7700341" cy="3036301"/>
          </a:xfrm>
          <a:prstGeom prst="rect">
            <a:avLst/>
          </a:prstGeom>
        </p:spPr>
        <p:txBody>
          <a:bodyPr vert="horz" lIns="0" tIns="0" rIns="0" bIns="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Footer Placeholder 3">
            <a:extLst>
              <a:ext uri="{FF2B5EF4-FFF2-40B4-BE49-F238E27FC236}">
                <a16:creationId xmlns:a16="http://schemas.microsoft.com/office/drawing/2014/main" id="{F96D0756-8E8E-43B1-55A5-15491BC50132}"/>
              </a:ext>
            </a:extLst>
          </p:cNvPr>
          <p:cNvSpPr>
            <a:spLocks noGrp="1"/>
          </p:cNvSpPr>
          <p:nvPr>
            <p:ph type="ftr" sz="quarter" idx="3"/>
          </p:nvPr>
        </p:nvSpPr>
        <p:spPr>
          <a:xfrm>
            <a:off x="815008" y="4632353"/>
            <a:ext cx="6914971" cy="273844"/>
          </a:xfrm>
          <a:prstGeom prst="rect">
            <a:avLst/>
          </a:prstGeom>
        </p:spPr>
        <p:txBody>
          <a:bodyPr vert="horz" lIns="0" tIns="45720" rIns="91440" bIns="0" rtlCol="0" anchor="b"/>
          <a:lstStyle>
            <a:lvl1pPr algn="l">
              <a:defRPr sz="750">
                <a:solidFill>
                  <a:schemeClr val="tx1"/>
                </a:solidFill>
              </a:defRPr>
            </a:lvl1pPr>
          </a:lstStyle>
          <a:p>
            <a:r>
              <a:rPr lang="en-US" dirty="0"/>
              <a:t>PRESENTATION TITLE</a:t>
            </a:r>
          </a:p>
        </p:txBody>
      </p:sp>
    </p:spTree>
    <p:extLst>
      <p:ext uri="{BB962C8B-B14F-4D97-AF65-F5344CB8AC3E}">
        <p14:creationId xmlns:p14="http://schemas.microsoft.com/office/powerpoint/2010/main" val="2595843770"/>
      </p:ext>
    </p:extLst>
  </p:cSld>
  <p:clrMap bg1="lt1" tx1="dk1" bg2="lt2" tx2="dk2" accent1="accent1" accent2="accent2" accent3="accent3" accent4="accent4" accent5="accent5" accent6="accent6" hlink="hlink" folHlink="folHlink"/>
  <p:sldLayoutIdLst>
    <p:sldLayoutId id="2147483940" r:id="rId1"/>
    <p:sldLayoutId id="2147483941" r:id="rId2"/>
    <p:sldLayoutId id="2147483942" r:id="rId3"/>
    <p:sldLayoutId id="2147483943" r:id="rId4"/>
    <p:sldLayoutId id="2147483944" r:id="rId5"/>
    <p:sldLayoutId id="2147483945" r:id="rId6"/>
    <p:sldLayoutId id="2147483946" r:id="rId7"/>
    <p:sldLayoutId id="2147483947" r:id="rId8"/>
    <p:sldLayoutId id="2147483948" r:id="rId9"/>
    <p:sldLayoutId id="2147483949" r:id="rId10"/>
    <p:sldLayoutId id="2147483950" r:id="rId11"/>
  </p:sldLayoutIdLst>
  <p:hf sldNum="0" hdr="0" dt="0"/>
  <p:txStyles>
    <p:titleStyle>
      <a:lvl1pPr algn="l" defTabSz="685800" rtl="0" eaLnBrk="1" latinLnBrk="0" hangingPunct="1">
        <a:lnSpc>
          <a:spcPct val="90000"/>
        </a:lnSpc>
        <a:spcBef>
          <a:spcPct val="0"/>
        </a:spcBef>
        <a:buNone/>
        <a:defRPr sz="3300" kern="1200">
          <a:solidFill>
            <a:schemeClr val="bg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8" Type="http://schemas.openxmlformats.org/officeDocument/2006/relationships/hyperlink" Target="https://www.boards.vic.gov.au/managing-ceos" TargetMode="External"/><Relationship Id="rId3" Type="http://schemas.openxmlformats.org/officeDocument/2006/relationships/hyperlink" Target="https://www.boards.vic.gov.au/" TargetMode="External"/><Relationship Id="rId7" Type="http://schemas.openxmlformats.org/officeDocument/2006/relationships/hyperlink" Target="https://www.boards.vic.gov.au/board-management" TargetMode="External"/><Relationship Id="rId2" Type="http://schemas.openxmlformats.org/officeDocument/2006/relationships/notesSlide" Target="../notesSlides/notesSlide5.xml"/><Relationship Id="rId1" Type="http://schemas.openxmlformats.org/officeDocument/2006/relationships/slideLayout" Target="../slideLayouts/slideLayout33.xml"/><Relationship Id="rId6" Type="http://schemas.openxmlformats.org/officeDocument/2006/relationships/hyperlink" Target="https://www.boards.vic.gov.au/board-operations" TargetMode="External"/><Relationship Id="rId11" Type="http://schemas.openxmlformats.org/officeDocument/2006/relationships/hyperlink" Target="https://www.ibac.vic.gov.au/Events/event/why-good-governance-matters-best-practice-for-public-entity-boards" TargetMode="External"/><Relationship Id="rId5" Type="http://schemas.openxmlformats.org/officeDocument/2006/relationships/hyperlink" Target="https://www.boards.vic.gov.au/integrity-guidance-board-directors" TargetMode="External"/><Relationship Id="rId10" Type="http://schemas.openxmlformats.org/officeDocument/2006/relationships/hyperlink" Target="https://www.vic.gov.au/diversity-victorian-government-board-guidelines" TargetMode="External"/><Relationship Id="rId4" Type="http://schemas.openxmlformats.org/officeDocument/2006/relationships/hyperlink" Target="https://www.boards.vic.gov.au/code-conduct-directors-victorian-public-entities" TargetMode="External"/><Relationship Id="rId9" Type="http://schemas.openxmlformats.org/officeDocument/2006/relationships/hyperlink" Target="https://www.boards.vic.gov.au/board-event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30.jpeg"/><Relationship Id="rId4" Type="http://schemas.openxmlformats.org/officeDocument/2006/relationships/image" Target="../media/image29.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6.xml"/></Relationships>
</file>

<file path=ppt/slides/_rels/slide47.xml.rels><?xml version="1.0" encoding="UTF-8" standalone="yes" ?><Relationships xmlns="http://schemas.openxmlformats.org/package/2006/relationships"><Relationship Id="rId3" Target="../media/image33.jpeg" Type="http://schemas.openxmlformats.org/officeDocument/2006/relationships/image"/><Relationship Id="rId2" Target="../notesSlides/notesSlide22.xml" Type="http://schemas.openxmlformats.org/officeDocument/2006/relationships/notesSlide"/><Relationship Id="rId1" Target="../slideLayouts/slideLayout52.xml" Type="http://schemas.openxmlformats.org/officeDocument/2006/relationships/slideLayout"/></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49.xml.rels><?xml version="1.0" encoding="UTF-8" standalone="yes"?>
<Relationships xmlns="http://schemas.openxmlformats.org/package/2006/relationships"><Relationship Id="rId3" Type="http://schemas.openxmlformats.org/officeDocument/2006/relationships/hyperlink" Target="https://www.boards.vic.gov.au/resources-boards/" TargetMode="External"/><Relationship Id="rId2" Type="http://schemas.openxmlformats.org/officeDocument/2006/relationships/hyperlink" Target="https://www.health.vic.gov.au/boards-and-governance/directors-toolkit" TargetMode="External"/><Relationship Id="rId1" Type="http://schemas.openxmlformats.org/officeDocument/2006/relationships/slideLayout" Target="../slideLayouts/slideLayout2.xml"/><Relationship Id="rId5" Type="http://schemas.openxmlformats.org/officeDocument/2006/relationships/hyperlink" Target="https://www.health.vic.gov.au/publications/integrity-governance-framework-and-assessment-tool-resources" TargetMode="External"/><Relationship Id="rId4" Type="http://schemas.openxmlformats.org/officeDocument/2006/relationships/hyperlink" Target="https://vpsc.vic.gov.au/resources/code-of-conduct-for-director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50.xml.rels><?xml version="1.0" encoding="UTF-8" standalone="yes"?>
<Relationships xmlns="http://schemas.openxmlformats.org/package/2006/relationships"><Relationship Id="rId3" Type="http://schemas.openxmlformats.org/officeDocument/2006/relationships/hyperlink" Target="mailto:healthservicegovernance@health.vic.gov.au"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www.health.vic.gov.au/share_link/5c310551-7faf-4489-bca8-dbc0f678fe60/12699"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24.jpeg"/><Relationship Id="rId3" Type="http://schemas.openxmlformats.org/officeDocument/2006/relationships/image" Target="../media/image19.jpeg"/><Relationship Id="rId7" Type="http://schemas.openxmlformats.org/officeDocument/2006/relationships/image" Target="../media/image23.jpeg"/><Relationship Id="rId2" Type="http://schemas.openxmlformats.org/officeDocument/2006/relationships/image" Target="../media/image18.jpeg"/><Relationship Id="rId1" Type="http://schemas.openxmlformats.org/officeDocument/2006/relationships/slideLayout" Target="../slideLayouts/slideLayout31.xml"/><Relationship Id="rId6" Type="http://schemas.openxmlformats.org/officeDocument/2006/relationships/image" Target="../media/image22.jpeg"/><Relationship Id="rId5" Type="http://schemas.openxmlformats.org/officeDocument/2006/relationships/image" Target="../media/image21.jpeg"/><Relationship Id="rId4" Type="http://schemas.openxmlformats.org/officeDocument/2006/relationships/image" Target="../media/image20.jpeg"/></Relationships>
</file>

<file path=ppt/slides/_rels/slide7.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3.xml"/><Relationship Id="rId1" Type="http://schemas.openxmlformats.org/officeDocument/2006/relationships/slideLayout" Target="../slideLayouts/slideLayout32.xml"/><Relationship Id="rId4" Type="http://schemas.openxmlformats.org/officeDocument/2006/relationships/image" Target="../media/image2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F86CE71-0104-A4C8-05A6-91F012D94F85}"/>
              </a:ext>
            </a:extLst>
          </p:cNvPr>
          <p:cNvSpPr>
            <a:spLocks noGrp="1"/>
          </p:cNvSpPr>
          <p:nvPr>
            <p:ph type="ctrTitle"/>
          </p:nvPr>
        </p:nvSpPr>
        <p:spPr>
          <a:xfrm>
            <a:off x="539999" y="203285"/>
            <a:ext cx="6803775" cy="1417807"/>
          </a:xfrm>
        </p:spPr>
        <p:txBody>
          <a:bodyPr/>
          <a:lstStyle/>
          <a:p>
            <a:r>
              <a:rPr lang="en-AU" dirty="0"/>
              <a:t>Induction Training for board directors</a:t>
            </a:r>
            <a:br>
              <a:rPr lang="en-AU" dirty="0"/>
            </a:br>
            <a:endParaRPr lang="en-AU" dirty="0"/>
          </a:p>
        </p:txBody>
      </p:sp>
      <p:sp>
        <p:nvSpPr>
          <p:cNvPr id="6" name="Subtitle 2">
            <a:extLst>
              <a:ext uri="{FF2B5EF4-FFF2-40B4-BE49-F238E27FC236}">
                <a16:creationId xmlns:a16="http://schemas.microsoft.com/office/drawing/2014/main" id="{0707EC52-DFDD-1170-13A3-42DB4409C9B6}"/>
              </a:ext>
            </a:extLst>
          </p:cNvPr>
          <p:cNvSpPr>
            <a:spLocks noGrp="1"/>
          </p:cNvSpPr>
          <p:nvPr>
            <p:ph type="subTitle" idx="1"/>
          </p:nvPr>
        </p:nvSpPr>
        <p:spPr>
          <a:xfrm>
            <a:off x="539999" y="1291724"/>
            <a:ext cx="8375402" cy="445833"/>
          </a:xfrm>
        </p:spPr>
        <p:txBody>
          <a:bodyPr/>
          <a:lstStyle/>
          <a:p>
            <a:r>
              <a:rPr lang="en-AU" sz="2000" dirty="0">
                <a:solidFill>
                  <a:srgbClr val="201547"/>
                </a:solidFill>
                <a:ea typeface="ＭＳ Ｐゴシック"/>
              </a:rPr>
              <a:t>Session 2</a:t>
            </a:r>
          </a:p>
          <a:p>
            <a:r>
              <a:rPr lang="en-AU" sz="2000" dirty="0">
                <a:solidFill>
                  <a:srgbClr val="201547"/>
                </a:solidFill>
                <a:ea typeface="ＭＳ Ｐゴシック"/>
              </a:rPr>
              <a:t>Organisational Culture, Leadership and Legal Responsibilities</a:t>
            </a:r>
          </a:p>
        </p:txBody>
      </p:sp>
      <p:sp>
        <p:nvSpPr>
          <p:cNvPr id="7" name="Subtitle 2">
            <a:extLst>
              <a:ext uri="{FF2B5EF4-FFF2-40B4-BE49-F238E27FC236}">
                <a16:creationId xmlns:a16="http://schemas.microsoft.com/office/drawing/2014/main" id="{EB4B307E-0A15-9B79-64E9-BE7CD1B11682}"/>
              </a:ext>
            </a:extLst>
          </p:cNvPr>
          <p:cNvSpPr txBox="1">
            <a:spLocks/>
          </p:cNvSpPr>
          <p:nvPr/>
        </p:nvSpPr>
        <p:spPr bwMode="auto">
          <a:xfrm>
            <a:off x="539999" y="2299855"/>
            <a:ext cx="7858414" cy="99465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lvl1pPr marL="0" indent="0" algn="l" defTabSz="457200" rtl="0" eaLnBrk="1" fontAlgn="base" hangingPunct="1">
              <a:lnSpc>
                <a:spcPct val="110000"/>
              </a:lnSpc>
              <a:spcBef>
                <a:spcPts val="800"/>
              </a:spcBef>
              <a:spcAft>
                <a:spcPts val="800"/>
              </a:spcAft>
              <a:buNone/>
              <a:defRPr sz="2200" b="0" kern="1200" baseline="0">
                <a:solidFill>
                  <a:srgbClr val="53565A"/>
                </a:solidFill>
                <a:latin typeface="Arial"/>
                <a:ea typeface="ＭＳ Ｐゴシック" charset="0"/>
                <a:cs typeface="Arial"/>
              </a:defRPr>
            </a:lvl1pPr>
            <a:lvl2pPr marL="457200" indent="0" algn="ctr" defTabSz="457200" rtl="0" eaLnBrk="1" fontAlgn="base" hangingPunct="1">
              <a:lnSpc>
                <a:spcPct val="110000"/>
              </a:lnSpc>
              <a:spcBef>
                <a:spcPct val="0"/>
              </a:spcBef>
              <a:spcAft>
                <a:spcPts val="800"/>
              </a:spcAft>
              <a:buNone/>
              <a:defRPr sz="2000" kern="1200">
                <a:solidFill>
                  <a:schemeClr val="tx1">
                    <a:tint val="75000"/>
                  </a:schemeClr>
                </a:solidFill>
                <a:latin typeface="+mn-lt"/>
                <a:ea typeface="ＭＳ Ｐゴシック" charset="0"/>
                <a:cs typeface="+mn-cs"/>
              </a:defRPr>
            </a:lvl2pPr>
            <a:lvl3pPr marL="914400" indent="0" algn="ctr" defTabSz="457200" rtl="0" eaLnBrk="1" fontAlgn="base" hangingPunct="1">
              <a:lnSpc>
                <a:spcPct val="110000"/>
              </a:lnSpc>
              <a:spcBef>
                <a:spcPct val="0"/>
              </a:spcBef>
              <a:spcAft>
                <a:spcPts val="800"/>
              </a:spcAft>
              <a:buFont typeface="Arial" charset="0"/>
              <a:buNone/>
              <a:defRPr sz="2000" kern="1200">
                <a:solidFill>
                  <a:schemeClr val="tx1">
                    <a:tint val="75000"/>
                  </a:schemeClr>
                </a:solidFill>
                <a:latin typeface="+mn-lt"/>
                <a:ea typeface="ＭＳ Ｐゴシック" charset="0"/>
                <a:cs typeface="+mn-cs"/>
              </a:defRPr>
            </a:lvl3pPr>
            <a:lvl4pPr marL="1371600" indent="0" algn="ctr" defTabSz="457200" rtl="0" eaLnBrk="1" fontAlgn="base" hangingPunct="1">
              <a:lnSpc>
                <a:spcPct val="110000"/>
              </a:lnSpc>
              <a:spcBef>
                <a:spcPct val="0"/>
              </a:spcBef>
              <a:spcAft>
                <a:spcPts val="800"/>
              </a:spcAft>
              <a:buFont typeface="Arial" charset="0"/>
              <a:buNone/>
              <a:defRPr sz="2000" kern="1200">
                <a:solidFill>
                  <a:schemeClr val="tx1">
                    <a:tint val="75000"/>
                  </a:schemeClr>
                </a:solidFill>
                <a:latin typeface="+mn-lt"/>
                <a:ea typeface="ＭＳ Ｐゴシック" charset="0"/>
                <a:cs typeface="+mn-cs"/>
              </a:defRPr>
            </a:lvl4pPr>
            <a:lvl5pPr marL="1828800" indent="0" algn="ctr" defTabSz="457200" rtl="0" eaLnBrk="1" fontAlgn="base" hangingPunct="1">
              <a:lnSpc>
                <a:spcPct val="110000"/>
              </a:lnSpc>
              <a:spcBef>
                <a:spcPct val="0"/>
              </a:spcBef>
              <a:spcAft>
                <a:spcPts val="800"/>
              </a:spcAft>
              <a:buFont typeface="Arial" charset="0"/>
              <a:buNone/>
              <a:defRPr sz="2000" kern="1200">
                <a:solidFill>
                  <a:schemeClr val="tx1">
                    <a:tint val="75000"/>
                  </a:schemeClr>
                </a:solidFill>
                <a:latin typeface="+mn-lt"/>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nSpc>
                <a:spcPct val="100000"/>
              </a:lnSpc>
              <a:spcBef>
                <a:spcPts val="600"/>
              </a:spcBef>
              <a:spcAft>
                <a:spcPts val="600"/>
              </a:spcAft>
            </a:pPr>
            <a:r>
              <a:rPr lang="en-AU" altLang="en-US" sz="1600" dirty="0">
                <a:solidFill>
                  <a:srgbClr val="201547"/>
                </a:solidFill>
                <a:ea typeface="ＭＳ Ｐゴシック"/>
              </a:rPr>
              <a:t>Facilitator: Joanna Flynn, Chair, Boards Ministerial Advisory Committee</a:t>
            </a:r>
          </a:p>
          <a:p>
            <a:pPr>
              <a:lnSpc>
                <a:spcPct val="100000"/>
              </a:lnSpc>
              <a:spcBef>
                <a:spcPts val="600"/>
              </a:spcBef>
              <a:spcAft>
                <a:spcPts val="600"/>
              </a:spcAft>
            </a:pPr>
            <a:endParaRPr lang="en-AU" altLang="en-US" sz="1600" dirty="0">
              <a:solidFill>
                <a:srgbClr val="201547"/>
              </a:solidFill>
              <a:latin typeface="Arial" charset="0"/>
              <a:ea typeface="ＭＳ Ｐゴシック"/>
              <a:cs typeface="Arial" charset="0"/>
            </a:endParaRPr>
          </a:p>
          <a:p>
            <a:pPr>
              <a:lnSpc>
                <a:spcPct val="100000"/>
              </a:lnSpc>
              <a:spcBef>
                <a:spcPts val="600"/>
              </a:spcBef>
              <a:spcAft>
                <a:spcPts val="600"/>
              </a:spcAft>
            </a:pPr>
            <a:r>
              <a:rPr lang="en-AU" altLang="en-US" sz="1600" dirty="0">
                <a:solidFill>
                  <a:srgbClr val="201547"/>
                </a:solidFill>
                <a:latin typeface="Arial" charset="0"/>
                <a:ea typeface="ＭＳ Ｐゴシック"/>
                <a:cs typeface="Arial" charset="0"/>
              </a:rPr>
              <a:t>15 August 2023</a:t>
            </a:r>
            <a:endParaRPr lang="en-AU" altLang="en-US" sz="1600" dirty="0">
              <a:solidFill>
                <a:srgbClr val="201547"/>
              </a:solidFill>
              <a:latin typeface="Arial" charset="0"/>
              <a:ea typeface="ＭＳ Ｐゴシック" pitchFamily="34" charset="-128"/>
              <a:cs typeface="Arial" charset="0"/>
            </a:endParaRPr>
          </a:p>
          <a:p>
            <a:pPr>
              <a:lnSpc>
                <a:spcPct val="100000"/>
              </a:lnSpc>
              <a:spcBef>
                <a:spcPts val="600"/>
              </a:spcBef>
              <a:spcAft>
                <a:spcPts val="0"/>
              </a:spcAft>
            </a:pPr>
            <a:endParaRPr lang="en-AU" altLang="en-US" sz="1600" dirty="0">
              <a:solidFill>
                <a:srgbClr val="201547"/>
              </a:solidFill>
              <a:ea typeface="ＭＳ Ｐゴシック"/>
            </a:endParaRPr>
          </a:p>
          <a:p>
            <a:r>
              <a:rPr lang="en-AU" sz="1200" b="1" dirty="0">
                <a:solidFill>
                  <a:schemeClr val="bg1"/>
                </a:solidFill>
              </a:rPr>
              <a:t>     </a:t>
            </a:r>
          </a:p>
          <a:p>
            <a:endParaRPr lang="en-AU" sz="1200" b="1" dirty="0">
              <a:solidFill>
                <a:schemeClr val="bg1"/>
              </a:solidFill>
            </a:endParaRPr>
          </a:p>
          <a:p>
            <a:r>
              <a:rPr lang="en-AU" sz="1200" b="1" dirty="0">
                <a:solidFill>
                  <a:schemeClr val="bg1"/>
                </a:solidFill>
              </a:rPr>
              <a:t>                                </a:t>
            </a:r>
            <a:endParaRPr lang="en-GB" sz="1200" dirty="0"/>
          </a:p>
        </p:txBody>
      </p:sp>
    </p:spTree>
    <p:extLst>
      <p:ext uri="{BB962C8B-B14F-4D97-AF65-F5344CB8AC3E}">
        <p14:creationId xmlns:p14="http://schemas.microsoft.com/office/powerpoint/2010/main" val="2848247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5435D-2EA0-40CE-88FC-9F6E0B3B0B54}"/>
              </a:ext>
            </a:extLst>
          </p:cNvPr>
          <p:cNvSpPr>
            <a:spLocks noGrp="1"/>
          </p:cNvSpPr>
          <p:nvPr>
            <p:ph type="title"/>
          </p:nvPr>
        </p:nvSpPr>
        <p:spPr/>
        <p:txBody>
          <a:bodyPr/>
          <a:lstStyle/>
          <a:p>
            <a:r>
              <a:rPr lang="en-AU"/>
              <a:t>Gifts, benefits and hospitality </a:t>
            </a:r>
            <a:r>
              <a:rPr lang="en-AU">
                <a:solidFill>
                  <a:schemeClr val="bg1"/>
                </a:solidFill>
              </a:rPr>
              <a:t>(continued)</a:t>
            </a:r>
          </a:p>
        </p:txBody>
      </p:sp>
      <p:sp>
        <p:nvSpPr>
          <p:cNvPr id="3" name="Text Placeholder 2">
            <a:extLst>
              <a:ext uri="{FF2B5EF4-FFF2-40B4-BE49-F238E27FC236}">
                <a16:creationId xmlns:a16="http://schemas.microsoft.com/office/drawing/2014/main" id="{314C3941-BFD3-4283-8EB7-69F063EAC6F3}"/>
              </a:ext>
            </a:extLst>
          </p:cNvPr>
          <p:cNvSpPr>
            <a:spLocks noGrp="1"/>
          </p:cNvSpPr>
          <p:nvPr>
            <p:ph type="body" idx="1"/>
          </p:nvPr>
        </p:nvSpPr>
        <p:spPr>
          <a:xfrm>
            <a:off x="336094" y="1413050"/>
            <a:ext cx="4118906" cy="621000"/>
          </a:xfrm>
        </p:spPr>
        <p:txBody>
          <a:bodyPr/>
          <a:lstStyle/>
          <a:p>
            <a:r>
              <a:rPr lang="en-AU"/>
              <a:t>Token offers​</a:t>
            </a:r>
          </a:p>
        </p:txBody>
      </p:sp>
      <p:sp>
        <p:nvSpPr>
          <p:cNvPr id="4" name="Content Placeholder 3">
            <a:extLst>
              <a:ext uri="{FF2B5EF4-FFF2-40B4-BE49-F238E27FC236}">
                <a16:creationId xmlns:a16="http://schemas.microsoft.com/office/drawing/2014/main" id="{B60FD7CE-0014-4A6C-BDC7-29903EE252BB}"/>
              </a:ext>
            </a:extLst>
          </p:cNvPr>
          <p:cNvSpPr>
            <a:spLocks noGrp="1"/>
          </p:cNvSpPr>
          <p:nvPr>
            <p:ph idx="11"/>
          </p:nvPr>
        </p:nvSpPr>
        <p:spPr/>
        <p:txBody>
          <a:bodyPr/>
          <a:lstStyle/>
          <a:p>
            <a:r>
              <a:rPr lang="en-AU" b="1"/>
              <a:t>Not worth more than $50​</a:t>
            </a:r>
          </a:p>
          <a:p>
            <a:r>
              <a:rPr lang="en-AU"/>
              <a:t>Token offers are of little value to the board director and the person making the offer.​</a:t>
            </a:r>
          </a:p>
          <a:p>
            <a:r>
              <a:rPr lang="en-AU" b="1"/>
              <a:t>No need to declare</a:t>
            </a:r>
            <a:r>
              <a:rPr lang="en-AU"/>
              <a:t> or record in register.​</a:t>
            </a:r>
          </a:p>
          <a:p>
            <a:r>
              <a:rPr lang="en-AU" b="1">
                <a:solidFill>
                  <a:schemeClr val="tx2"/>
                </a:solidFill>
              </a:rPr>
              <a:t>Accept if:​</a:t>
            </a:r>
          </a:p>
          <a:p>
            <a:r>
              <a:rPr lang="en-AU"/>
              <a:t>They don’t create a conflict of interest or reputational damage, for example:​</a:t>
            </a:r>
          </a:p>
          <a:p>
            <a:pPr marL="214313" indent="-214313">
              <a:buFont typeface="Arial" panose="020B0604020202020204" pitchFamily="34" charset="0"/>
              <a:buChar char="•"/>
            </a:pPr>
            <a:r>
              <a:rPr lang="en-AU"/>
              <a:t>pens and promotional items​</a:t>
            </a:r>
          </a:p>
          <a:p>
            <a:pPr marL="214313" indent="-214313">
              <a:buFont typeface="Arial" panose="020B0604020202020204" pitchFamily="34" charset="0"/>
              <a:buChar char="•"/>
            </a:pPr>
            <a:r>
              <a:rPr lang="en-AU"/>
              <a:t>modest hospitality such as light refreshments.​</a:t>
            </a:r>
          </a:p>
        </p:txBody>
      </p:sp>
      <p:sp>
        <p:nvSpPr>
          <p:cNvPr id="6" name="Text Placeholder 2">
            <a:extLst>
              <a:ext uri="{FF2B5EF4-FFF2-40B4-BE49-F238E27FC236}">
                <a16:creationId xmlns:a16="http://schemas.microsoft.com/office/drawing/2014/main" id="{A0CB1D48-8AD7-4915-8242-C4B22D3361EC}"/>
              </a:ext>
            </a:extLst>
          </p:cNvPr>
          <p:cNvSpPr txBox="1">
            <a:spLocks/>
          </p:cNvSpPr>
          <p:nvPr/>
        </p:nvSpPr>
        <p:spPr>
          <a:xfrm>
            <a:off x="4689001" y="1413050"/>
            <a:ext cx="4118906" cy="621000"/>
          </a:xfrm>
          <a:prstGeom prst="rect">
            <a:avLst/>
          </a:prstGeom>
        </p:spPr>
        <p:txBody>
          <a:bodyPr vert="horz" lIns="68580" tIns="34290" rIns="68580" bIns="34290" rtlCol="0" anchor="ctr" anchorCtr="0">
            <a:noAutofit/>
          </a:bodyPr>
          <a:lstStyle>
            <a:lvl1pPr marL="0" marR="0" indent="0" algn="l" defTabSz="684000" rtl="0" eaLnBrk="1" fontAlgn="auto" latinLnBrk="0" hangingPunct="1">
              <a:lnSpc>
                <a:spcPct val="120000"/>
              </a:lnSpc>
              <a:spcBef>
                <a:spcPts val="0"/>
              </a:spcBef>
              <a:spcAft>
                <a:spcPts val="0"/>
              </a:spcAft>
              <a:buClrTx/>
              <a:buSzTx/>
              <a:buFont typeface="Arial" panose="020B0604020202020204" pitchFamily="34" charset="0"/>
              <a:buNone/>
              <a:tabLst/>
              <a:defRPr lang="en-US" sz="2000" b="1" kern="1200" dirty="0">
                <a:solidFill>
                  <a:schemeClr val="tx2"/>
                </a:solidFill>
                <a:latin typeface="+mj-lt"/>
                <a:ea typeface="+mn-ea"/>
                <a:cs typeface="+mn-cs"/>
              </a:defRPr>
            </a:lvl1pPr>
            <a:lvl2pPr marL="457200" indent="0" algn="l" defTabSz="914400" rtl="0" eaLnBrk="1" latinLnBrk="0" hangingPunct="1">
              <a:lnSpc>
                <a:spcPct val="100000"/>
              </a:lnSpc>
              <a:spcBef>
                <a:spcPts val="8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100000"/>
              </a:lnSpc>
              <a:spcBef>
                <a:spcPts val="800"/>
              </a:spcBef>
              <a:buFont typeface="Courier New" panose="02070309020205020404" pitchFamily="49" charset="0"/>
              <a:buNone/>
              <a:defRPr sz="1800" b="1" kern="1200">
                <a:solidFill>
                  <a:schemeClr val="tx1"/>
                </a:solidFill>
                <a:latin typeface="+mn-lt"/>
                <a:ea typeface="+mn-ea"/>
                <a:cs typeface="+mn-cs"/>
              </a:defRPr>
            </a:lvl3pPr>
            <a:lvl4pPr marL="1371600" indent="0" algn="l" defTabSz="914400" rtl="0" eaLnBrk="1" latinLnBrk="0" hangingPunct="1">
              <a:lnSpc>
                <a:spcPct val="10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defTabSz="513000"/>
            <a:r>
              <a:rPr lang="en-AU" sz="1500">
                <a:solidFill>
                  <a:srgbClr val="00573F"/>
                </a:solidFill>
                <a:latin typeface="VIC"/>
              </a:rPr>
              <a:t>Non-token offers​</a:t>
            </a:r>
          </a:p>
        </p:txBody>
      </p:sp>
      <p:sp>
        <p:nvSpPr>
          <p:cNvPr id="5" name="Content Placeholder 4">
            <a:extLst>
              <a:ext uri="{FF2B5EF4-FFF2-40B4-BE49-F238E27FC236}">
                <a16:creationId xmlns:a16="http://schemas.microsoft.com/office/drawing/2014/main" id="{D20CE109-0228-473D-95CE-3A2FD3C70EE6}"/>
              </a:ext>
            </a:extLst>
          </p:cNvPr>
          <p:cNvSpPr>
            <a:spLocks noGrp="1"/>
          </p:cNvSpPr>
          <p:nvPr>
            <p:ph idx="12"/>
          </p:nvPr>
        </p:nvSpPr>
        <p:spPr/>
        <p:txBody>
          <a:bodyPr/>
          <a:lstStyle/>
          <a:p>
            <a:r>
              <a:rPr lang="en-AU" b="1"/>
              <a:t>Worth more than $50​</a:t>
            </a:r>
          </a:p>
          <a:p>
            <a:r>
              <a:rPr lang="en-AU"/>
              <a:t>Non-token offers may be of significant value and can include anything worth more than $50.​</a:t>
            </a:r>
          </a:p>
          <a:p>
            <a:r>
              <a:rPr lang="en-AU" b="1"/>
              <a:t>You must declare</a:t>
            </a:r>
            <a:r>
              <a:rPr lang="en-AU"/>
              <a:t> and record in register.​</a:t>
            </a:r>
          </a:p>
          <a:p>
            <a:r>
              <a:rPr lang="en-AU" b="1">
                <a:solidFill>
                  <a:schemeClr val="tx2"/>
                </a:solidFill>
              </a:rPr>
              <a:t>Accept if:​</a:t>
            </a:r>
          </a:p>
          <a:p>
            <a:r>
              <a:rPr lang="en-AU"/>
              <a:t>It helps the organisation, public sector or the Victorian Government achieve its goals.</a:t>
            </a:r>
          </a:p>
        </p:txBody>
      </p:sp>
      <p:sp>
        <p:nvSpPr>
          <p:cNvPr id="8" name="Slide Number Placeholder 7">
            <a:extLst>
              <a:ext uri="{FF2B5EF4-FFF2-40B4-BE49-F238E27FC236}">
                <a16:creationId xmlns:a16="http://schemas.microsoft.com/office/drawing/2014/main" id="{515EB4D1-888A-4BFD-A828-ED17051BF18C}"/>
              </a:ext>
            </a:extLst>
          </p:cNvPr>
          <p:cNvSpPr>
            <a:spLocks noGrp="1"/>
          </p:cNvSpPr>
          <p:nvPr>
            <p:ph type="sldNum" sz="quarter" idx="4"/>
          </p:nvPr>
        </p:nvSpPr>
        <p:spPr/>
        <p:txBody>
          <a:bodyPr/>
          <a:lstStyle/>
          <a:p>
            <a:pPr defTabSz="685800" eaLnBrk="1" fontAlgn="auto" hangingPunct="1">
              <a:spcBef>
                <a:spcPts val="0"/>
              </a:spcBef>
              <a:spcAft>
                <a:spcPts val="0"/>
              </a:spcAft>
            </a:pPr>
            <a:r>
              <a:rPr lang="en-AU">
                <a:solidFill>
                  <a:srgbClr val="000000"/>
                </a:solidFill>
                <a:latin typeface="VIC"/>
                <a:ea typeface="+mn-ea"/>
              </a:rPr>
              <a:t>8</a:t>
            </a:r>
          </a:p>
        </p:txBody>
      </p:sp>
    </p:spTree>
    <p:extLst>
      <p:ext uri="{BB962C8B-B14F-4D97-AF65-F5344CB8AC3E}">
        <p14:creationId xmlns:p14="http://schemas.microsoft.com/office/powerpoint/2010/main" val="1177659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44405-292A-45AA-8F88-5564B048210A}"/>
              </a:ext>
            </a:extLst>
          </p:cNvPr>
          <p:cNvSpPr>
            <a:spLocks noGrp="1"/>
          </p:cNvSpPr>
          <p:nvPr>
            <p:ph type="title"/>
          </p:nvPr>
        </p:nvSpPr>
        <p:spPr/>
        <p:txBody>
          <a:bodyPr/>
          <a:lstStyle/>
          <a:p>
            <a:r>
              <a:rPr lang="en-AU"/>
              <a:t>Public comment​</a:t>
            </a:r>
          </a:p>
        </p:txBody>
      </p:sp>
      <p:sp>
        <p:nvSpPr>
          <p:cNvPr id="3" name="Text Placeholder 2">
            <a:extLst>
              <a:ext uri="{FF2B5EF4-FFF2-40B4-BE49-F238E27FC236}">
                <a16:creationId xmlns:a16="http://schemas.microsoft.com/office/drawing/2014/main" id="{8C25C45B-49DF-42F8-8FC0-C13A923FA6AC}"/>
              </a:ext>
            </a:extLst>
          </p:cNvPr>
          <p:cNvSpPr>
            <a:spLocks noGrp="1"/>
          </p:cNvSpPr>
          <p:nvPr>
            <p:ph type="body" idx="1"/>
          </p:nvPr>
        </p:nvSpPr>
        <p:spPr>
          <a:xfrm>
            <a:off x="336094" y="1413050"/>
            <a:ext cx="4118906" cy="621000"/>
          </a:xfrm>
        </p:spPr>
        <p:txBody>
          <a:bodyPr/>
          <a:lstStyle/>
          <a:p>
            <a:r>
              <a:rPr lang="en-AU"/>
              <a:t>Best interest of the public entity​</a:t>
            </a:r>
          </a:p>
        </p:txBody>
      </p:sp>
      <p:sp>
        <p:nvSpPr>
          <p:cNvPr id="4" name="Content Placeholder 3">
            <a:extLst>
              <a:ext uri="{FF2B5EF4-FFF2-40B4-BE49-F238E27FC236}">
                <a16:creationId xmlns:a16="http://schemas.microsoft.com/office/drawing/2014/main" id="{CC893A42-CE63-4DCB-83C2-382B782B7E71}"/>
              </a:ext>
            </a:extLst>
          </p:cNvPr>
          <p:cNvSpPr>
            <a:spLocks noGrp="1"/>
          </p:cNvSpPr>
          <p:nvPr>
            <p:ph idx="11"/>
          </p:nvPr>
        </p:nvSpPr>
        <p:spPr/>
        <p:txBody>
          <a:bodyPr/>
          <a:lstStyle/>
          <a:p>
            <a:r>
              <a:rPr lang="en-AU"/>
              <a:t>Directors must act in good faith in the best interests of the board and be professional in all dealings with fellow directors.</a:t>
            </a:r>
          </a:p>
          <a:p>
            <a:r>
              <a:rPr lang="en-AU"/>
              <a:t>They must not allow personal or professional interests or relationships to influence their judgment.</a:t>
            </a:r>
          </a:p>
          <a:p>
            <a:r>
              <a:rPr lang="en-AU"/>
              <a:t>Directors must behave in a way that reflects well on their standing as a director and on the reputation of the public entity.​</a:t>
            </a:r>
          </a:p>
        </p:txBody>
      </p:sp>
      <p:sp>
        <p:nvSpPr>
          <p:cNvPr id="6" name="Text Placeholder 2">
            <a:extLst>
              <a:ext uri="{FF2B5EF4-FFF2-40B4-BE49-F238E27FC236}">
                <a16:creationId xmlns:a16="http://schemas.microsoft.com/office/drawing/2014/main" id="{83E1FA60-B14B-4730-A1EA-C4DE9D9C67B7}"/>
              </a:ext>
            </a:extLst>
          </p:cNvPr>
          <p:cNvSpPr txBox="1">
            <a:spLocks/>
          </p:cNvSpPr>
          <p:nvPr/>
        </p:nvSpPr>
        <p:spPr>
          <a:xfrm>
            <a:off x="4689001" y="1413050"/>
            <a:ext cx="4118906" cy="621000"/>
          </a:xfrm>
          <a:prstGeom prst="rect">
            <a:avLst/>
          </a:prstGeom>
        </p:spPr>
        <p:txBody>
          <a:bodyPr vert="horz" lIns="68580" tIns="34290" rIns="68580" bIns="34290" rtlCol="0" anchor="ctr" anchorCtr="0">
            <a:noAutofit/>
          </a:bodyPr>
          <a:lstStyle>
            <a:lvl1pPr marL="0" marR="0" indent="0" algn="l" defTabSz="684000" rtl="0" eaLnBrk="1" fontAlgn="auto" latinLnBrk="0" hangingPunct="1">
              <a:lnSpc>
                <a:spcPct val="120000"/>
              </a:lnSpc>
              <a:spcBef>
                <a:spcPts val="0"/>
              </a:spcBef>
              <a:spcAft>
                <a:spcPts val="0"/>
              </a:spcAft>
              <a:buClrTx/>
              <a:buSzTx/>
              <a:buFont typeface="Arial" panose="020B0604020202020204" pitchFamily="34" charset="0"/>
              <a:buNone/>
              <a:tabLst/>
              <a:defRPr lang="en-US" sz="2000" b="1" kern="1200" dirty="0">
                <a:solidFill>
                  <a:schemeClr val="tx2"/>
                </a:solidFill>
                <a:latin typeface="+mj-lt"/>
                <a:ea typeface="+mn-ea"/>
                <a:cs typeface="+mn-cs"/>
              </a:defRPr>
            </a:lvl1pPr>
            <a:lvl2pPr marL="457200" indent="0" algn="l" defTabSz="914400" rtl="0" eaLnBrk="1" latinLnBrk="0" hangingPunct="1">
              <a:lnSpc>
                <a:spcPct val="100000"/>
              </a:lnSpc>
              <a:spcBef>
                <a:spcPts val="8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100000"/>
              </a:lnSpc>
              <a:spcBef>
                <a:spcPts val="800"/>
              </a:spcBef>
              <a:buFont typeface="Courier New" panose="02070309020205020404" pitchFamily="49" charset="0"/>
              <a:buNone/>
              <a:defRPr sz="1800" b="1" kern="1200">
                <a:solidFill>
                  <a:schemeClr val="tx1"/>
                </a:solidFill>
                <a:latin typeface="+mn-lt"/>
                <a:ea typeface="+mn-ea"/>
                <a:cs typeface="+mn-cs"/>
              </a:defRPr>
            </a:lvl3pPr>
            <a:lvl4pPr marL="1371600" indent="0" algn="l" defTabSz="914400" rtl="0" eaLnBrk="1" latinLnBrk="0" hangingPunct="1">
              <a:lnSpc>
                <a:spcPct val="10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defTabSz="513000"/>
            <a:r>
              <a:rPr lang="en-AU" sz="1500">
                <a:solidFill>
                  <a:srgbClr val="00573F"/>
                </a:solidFill>
                <a:latin typeface="VIC"/>
              </a:rPr>
              <a:t>Proper use of information​</a:t>
            </a:r>
          </a:p>
        </p:txBody>
      </p:sp>
      <p:sp>
        <p:nvSpPr>
          <p:cNvPr id="5" name="Content Placeholder 4">
            <a:extLst>
              <a:ext uri="{FF2B5EF4-FFF2-40B4-BE49-F238E27FC236}">
                <a16:creationId xmlns:a16="http://schemas.microsoft.com/office/drawing/2014/main" id="{5EDC1051-61A6-49BF-903E-D83B8E4BC27B}"/>
              </a:ext>
            </a:extLst>
          </p:cNvPr>
          <p:cNvSpPr>
            <a:spLocks noGrp="1"/>
          </p:cNvSpPr>
          <p:nvPr>
            <p:ph idx="12"/>
          </p:nvPr>
        </p:nvSpPr>
        <p:spPr/>
        <p:txBody>
          <a:bodyPr/>
          <a:lstStyle/>
          <a:p>
            <a:r>
              <a:rPr lang="en-AU"/>
              <a:t>Directors must use the information they gain in the course of their board duties only for its intended purpose.</a:t>
            </a:r>
          </a:p>
          <a:p>
            <a:r>
              <a:rPr lang="en-AU"/>
              <a:t>They must not use the information, including sensitive information, to obtain an advantage for themselves or another person or to cause detriment to the public entity.​</a:t>
            </a:r>
          </a:p>
        </p:txBody>
      </p:sp>
      <p:sp>
        <p:nvSpPr>
          <p:cNvPr id="8" name="Slide Number Placeholder 7">
            <a:extLst>
              <a:ext uri="{FF2B5EF4-FFF2-40B4-BE49-F238E27FC236}">
                <a16:creationId xmlns:a16="http://schemas.microsoft.com/office/drawing/2014/main" id="{C721B722-097E-4FBC-8F80-9DAEC3B1DAEB}"/>
              </a:ext>
            </a:extLst>
          </p:cNvPr>
          <p:cNvSpPr>
            <a:spLocks noGrp="1"/>
          </p:cNvSpPr>
          <p:nvPr>
            <p:ph type="sldNum" sz="quarter" idx="4"/>
          </p:nvPr>
        </p:nvSpPr>
        <p:spPr/>
        <p:txBody>
          <a:bodyPr/>
          <a:lstStyle/>
          <a:p>
            <a:pPr defTabSz="685800" eaLnBrk="1" fontAlgn="auto" hangingPunct="1">
              <a:spcBef>
                <a:spcPts val="0"/>
              </a:spcBef>
              <a:spcAft>
                <a:spcPts val="0"/>
              </a:spcAft>
            </a:pPr>
            <a:r>
              <a:rPr lang="en-AU">
                <a:solidFill>
                  <a:srgbClr val="000000"/>
                </a:solidFill>
                <a:latin typeface="VIC"/>
                <a:ea typeface="+mn-ea"/>
              </a:rPr>
              <a:t>9</a:t>
            </a:r>
          </a:p>
        </p:txBody>
      </p:sp>
    </p:spTree>
    <p:extLst>
      <p:ext uri="{BB962C8B-B14F-4D97-AF65-F5344CB8AC3E}">
        <p14:creationId xmlns:p14="http://schemas.microsoft.com/office/powerpoint/2010/main" val="3405949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846031E-5C57-47E3-81A1-2B29CF7BDAE1}"/>
              </a:ext>
            </a:extLst>
          </p:cNvPr>
          <p:cNvSpPr>
            <a:spLocks noGrp="1"/>
          </p:cNvSpPr>
          <p:nvPr>
            <p:ph type="title"/>
          </p:nvPr>
        </p:nvSpPr>
        <p:spPr/>
        <p:txBody>
          <a:bodyPr/>
          <a:lstStyle/>
          <a:p>
            <a:r>
              <a:rPr lang="en-AU"/>
              <a:t>Case studies</a:t>
            </a:r>
          </a:p>
        </p:txBody>
      </p:sp>
    </p:spTree>
    <p:extLst>
      <p:ext uri="{BB962C8B-B14F-4D97-AF65-F5344CB8AC3E}">
        <p14:creationId xmlns:p14="http://schemas.microsoft.com/office/powerpoint/2010/main" val="4068216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44405-292A-45AA-8F88-5564B048210A}"/>
              </a:ext>
            </a:extLst>
          </p:cNvPr>
          <p:cNvSpPr>
            <a:spLocks noGrp="1"/>
          </p:cNvSpPr>
          <p:nvPr>
            <p:ph type="title"/>
          </p:nvPr>
        </p:nvSpPr>
        <p:spPr/>
        <p:txBody>
          <a:bodyPr/>
          <a:lstStyle/>
          <a:p>
            <a:r>
              <a:rPr lang="en-AU"/>
              <a:t>Resources​</a:t>
            </a:r>
          </a:p>
        </p:txBody>
      </p:sp>
      <p:sp>
        <p:nvSpPr>
          <p:cNvPr id="3" name="Text Placeholder 2">
            <a:extLst>
              <a:ext uri="{FF2B5EF4-FFF2-40B4-BE49-F238E27FC236}">
                <a16:creationId xmlns:a16="http://schemas.microsoft.com/office/drawing/2014/main" id="{8C25C45B-49DF-42F8-8FC0-C13A923FA6AC}"/>
              </a:ext>
            </a:extLst>
          </p:cNvPr>
          <p:cNvSpPr>
            <a:spLocks noGrp="1"/>
          </p:cNvSpPr>
          <p:nvPr>
            <p:ph type="body" idx="1"/>
          </p:nvPr>
        </p:nvSpPr>
        <p:spPr>
          <a:xfrm>
            <a:off x="336093" y="1424762"/>
            <a:ext cx="2667600" cy="621000"/>
          </a:xfrm>
        </p:spPr>
        <p:txBody>
          <a:bodyPr/>
          <a:lstStyle/>
          <a:p>
            <a:r>
              <a:rPr lang="en-AU"/>
              <a:t>Guidance​</a:t>
            </a:r>
          </a:p>
        </p:txBody>
      </p:sp>
      <p:sp>
        <p:nvSpPr>
          <p:cNvPr id="4" name="Content Placeholder 3">
            <a:extLst>
              <a:ext uri="{FF2B5EF4-FFF2-40B4-BE49-F238E27FC236}">
                <a16:creationId xmlns:a16="http://schemas.microsoft.com/office/drawing/2014/main" id="{CC893A42-CE63-4DCB-83C2-382B782B7E71}"/>
              </a:ext>
            </a:extLst>
          </p:cNvPr>
          <p:cNvSpPr>
            <a:spLocks noGrp="1"/>
          </p:cNvSpPr>
          <p:nvPr>
            <p:ph idx="10"/>
          </p:nvPr>
        </p:nvSpPr>
        <p:spPr>
          <a:xfrm>
            <a:off x="336093" y="2170800"/>
            <a:ext cx="4118908" cy="2613600"/>
          </a:xfrm>
        </p:spPr>
        <p:txBody>
          <a:bodyPr/>
          <a:lstStyle/>
          <a:p>
            <a:pPr marL="214313" indent="-214313" fontAlgn="base">
              <a:buFont typeface="Arial" panose="020B0604020202020204" pitchFamily="34" charset="0"/>
              <a:buChar char="•"/>
            </a:pPr>
            <a:r>
              <a:rPr lang="en-AU" sz="1050">
                <a:solidFill>
                  <a:srgbClr val="000000"/>
                </a:solidFill>
                <a:latin typeface="VIC" panose="00000500000000000000" pitchFamily="2" charset="0"/>
              </a:rPr>
              <a:t>The Victorian Public Sector Commission has published new resources for public entity boards on </a:t>
            </a:r>
            <a:r>
              <a:rPr lang="en-AU" sz="1050" b="1" u="sng">
                <a:solidFill>
                  <a:srgbClr val="0563C1"/>
                </a:solidFill>
                <a:latin typeface="VIC" panose="00000500000000000000" pitchFamily="2" charset="0"/>
                <a:hlinkClick r:id="rId3"/>
              </a:rPr>
              <a:t>boards.vic.gov.au</a:t>
            </a:r>
            <a:r>
              <a:rPr lang="en-AU" sz="1050">
                <a:solidFill>
                  <a:srgbClr val="000000"/>
                </a:solidFill>
                <a:latin typeface="VIC" panose="00000500000000000000" pitchFamily="2" charset="0"/>
              </a:rPr>
              <a:t>. </a:t>
            </a:r>
            <a:r>
              <a:rPr lang="en-US" sz="1050">
                <a:solidFill>
                  <a:srgbClr val="000000"/>
                </a:solidFill>
                <a:latin typeface="VIC" panose="00000500000000000000" pitchFamily="2" charset="0"/>
              </a:rPr>
              <a:t>​</a:t>
            </a:r>
            <a:endParaRPr lang="en-US" sz="1050">
              <a:solidFill>
                <a:srgbClr val="000000"/>
              </a:solidFill>
              <a:latin typeface="Arial" panose="020B0604020202020204" pitchFamily="34" charset="0"/>
            </a:endParaRPr>
          </a:p>
          <a:p>
            <a:pPr marL="214313" indent="-214313" fontAlgn="base">
              <a:buFont typeface="Arial" panose="020B0604020202020204" pitchFamily="34" charset="0"/>
              <a:buChar char="•"/>
            </a:pPr>
            <a:r>
              <a:rPr lang="en-AU" sz="1050">
                <a:solidFill>
                  <a:srgbClr val="000000"/>
                </a:solidFill>
                <a:latin typeface="VIC" panose="00000500000000000000" pitchFamily="2" charset="0"/>
              </a:rPr>
              <a:t>The resources provide practical advice to help strengthen governance processes, focusing on the following areas: </a:t>
            </a:r>
            <a:r>
              <a:rPr lang="en-US" sz="1050">
                <a:solidFill>
                  <a:srgbClr val="000000"/>
                </a:solidFill>
                <a:latin typeface="VIC" panose="00000500000000000000" pitchFamily="2" charset="0"/>
              </a:rPr>
              <a:t>​</a:t>
            </a:r>
            <a:endParaRPr lang="en-US" sz="1050">
              <a:solidFill>
                <a:srgbClr val="000000"/>
              </a:solidFill>
              <a:latin typeface="Arial" panose="020B0604020202020204" pitchFamily="34" charset="0"/>
            </a:endParaRPr>
          </a:p>
          <a:p>
            <a:pPr marL="727313" lvl="1" indent="-214313" fontAlgn="base">
              <a:buFont typeface="Arial" panose="020B0604020202020204" pitchFamily="34" charset="0"/>
              <a:buChar char="•"/>
            </a:pPr>
            <a:r>
              <a:rPr lang="en-AU" sz="1050">
                <a:solidFill>
                  <a:srgbClr val="000000"/>
                </a:solidFill>
                <a:latin typeface="VIC" panose="00000500000000000000" pitchFamily="2" charset="0"/>
              </a:rPr>
              <a:t>integrity </a:t>
            </a:r>
            <a:r>
              <a:rPr lang="en-US" sz="1050">
                <a:solidFill>
                  <a:srgbClr val="000000"/>
                </a:solidFill>
                <a:latin typeface="VIC" panose="00000500000000000000" pitchFamily="2" charset="0"/>
              </a:rPr>
              <a:t>​</a:t>
            </a:r>
            <a:endParaRPr lang="en-US" sz="1050">
              <a:solidFill>
                <a:srgbClr val="000000"/>
              </a:solidFill>
              <a:latin typeface="Arial" panose="020B0604020202020204" pitchFamily="34" charset="0"/>
            </a:endParaRPr>
          </a:p>
          <a:p>
            <a:pPr marL="727313" lvl="1" indent="-214313" fontAlgn="base">
              <a:buFont typeface="Arial" panose="020B0604020202020204" pitchFamily="34" charset="0"/>
              <a:buChar char="•"/>
            </a:pPr>
            <a:r>
              <a:rPr lang="en-AU" sz="1050">
                <a:solidFill>
                  <a:srgbClr val="000000"/>
                </a:solidFill>
                <a:latin typeface="VIC" panose="00000500000000000000" pitchFamily="2" charset="0"/>
              </a:rPr>
              <a:t>governance   </a:t>
            </a:r>
            <a:r>
              <a:rPr lang="en-US" sz="1050">
                <a:solidFill>
                  <a:srgbClr val="000000"/>
                </a:solidFill>
                <a:latin typeface="VIC" panose="00000500000000000000" pitchFamily="2" charset="0"/>
              </a:rPr>
              <a:t>​</a:t>
            </a:r>
            <a:endParaRPr lang="en-US" sz="1050">
              <a:solidFill>
                <a:srgbClr val="000000"/>
              </a:solidFill>
              <a:latin typeface="Arial" panose="020B0604020202020204" pitchFamily="34" charset="0"/>
            </a:endParaRPr>
          </a:p>
          <a:p>
            <a:pPr marL="727313" lvl="1" indent="-214313" fontAlgn="base">
              <a:buFont typeface="Arial" panose="020B0604020202020204" pitchFamily="34" charset="0"/>
              <a:buChar char="•"/>
            </a:pPr>
            <a:r>
              <a:rPr lang="en-AU" sz="1050">
                <a:solidFill>
                  <a:srgbClr val="000000"/>
                </a:solidFill>
                <a:latin typeface="VIC" panose="00000500000000000000" pitchFamily="2" charset="0"/>
              </a:rPr>
              <a:t>financial management  </a:t>
            </a:r>
            <a:r>
              <a:rPr lang="en-US" sz="1050">
                <a:solidFill>
                  <a:srgbClr val="000000"/>
                </a:solidFill>
                <a:latin typeface="VIC" panose="00000500000000000000" pitchFamily="2" charset="0"/>
              </a:rPr>
              <a:t>​</a:t>
            </a:r>
            <a:endParaRPr lang="en-US" sz="1050">
              <a:solidFill>
                <a:srgbClr val="000000"/>
              </a:solidFill>
              <a:latin typeface="Arial" panose="020B0604020202020204" pitchFamily="34" charset="0"/>
            </a:endParaRPr>
          </a:p>
          <a:p>
            <a:pPr marL="727313" lvl="1" indent="-214313" fontAlgn="base">
              <a:buFont typeface="Arial" panose="020B0604020202020204" pitchFamily="34" charset="0"/>
              <a:buChar char="•"/>
            </a:pPr>
            <a:r>
              <a:rPr lang="en-AU" sz="1050">
                <a:solidFill>
                  <a:srgbClr val="000000"/>
                </a:solidFill>
                <a:latin typeface="VIC" panose="00000500000000000000" pitchFamily="2" charset="0"/>
              </a:rPr>
              <a:t>compliance and risk   </a:t>
            </a:r>
            <a:r>
              <a:rPr lang="en-US" sz="1050">
                <a:solidFill>
                  <a:srgbClr val="000000"/>
                </a:solidFill>
                <a:latin typeface="VIC" panose="00000500000000000000" pitchFamily="2" charset="0"/>
              </a:rPr>
              <a:t>​</a:t>
            </a:r>
            <a:endParaRPr lang="en-US" sz="1050">
              <a:solidFill>
                <a:srgbClr val="000000"/>
              </a:solidFill>
              <a:latin typeface="Arial" panose="020B0604020202020204" pitchFamily="34" charset="0"/>
            </a:endParaRPr>
          </a:p>
          <a:p>
            <a:pPr marL="727313" lvl="1" indent="-214313" fontAlgn="base">
              <a:buFont typeface="Arial" panose="020B0604020202020204" pitchFamily="34" charset="0"/>
              <a:buChar char="•"/>
            </a:pPr>
            <a:r>
              <a:rPr lang="en-AU" sz="1050">
                <a:solidFill>
                  <a:srgbClr val="000000"/>
                </a:solidFill>
                <a:latin typeface="VIC" panose="00000500000000000000" pitchFamily="2" charset="0"/>
              </a:rPr>
              <a:t>recruiting and overseeing the CEO. </a:t>
            </a:r>
            <a:endParaRPr lang="en-US" sz="1050">
              <a:solidFill>
                <a:srgbClr val="000000"/>
              </a:solidFill>
              <a:latin typeface="Arial" panose="020B0604020202020204" pitchFamily="34" charset="0"/>
            </a:endParaRPr>
          </a:p>
        </p:txBody>
      </p:sp>
      <p:sp>
        <p:nvSpPr>
          <p:cNvPr id="6" name="Text Placeholder 2">
            <a:extLst>
              <a:ext uri="{FF2B5EF4-FFF2-40B4-BE49-F238E27FC236}">
                <a16:creationId xmlns:a16="http://schemas.microsoft.com/office/drawing/2014/main" id="{83E1FA60-B14B-4730-A1EA-C4DE9D9C67B7}"/>
              </a:ext>
            </a:extLst>
          </p:cNvPr>
          <p:cNvSpPr txBox="1">
            <a:spLocks/>
          </p:cNvSpPr>
          <p:nvPr/>
        </p:nvSpPr>
        <p:spPr>
          <a:xfrm>
            <a:off x="4689000" y="1424762"/>
            <a:ext cx="4421780" cy="621000"/>
          </a:xfrm>
          <a:prstGeom prst="rect">
            <a:avLst/>
          </a:prstGeom>
        </p:spPr>
        <p:txBody>
          <a:bodyPr vert="horz" lIns="68580" tIns="34290" rIns="68580" bIns="34290" rtlCol="0" anchor="ctr" anchorCtr="0">
            <a:noAutofit/>
          </a:bodyPr>
          <a:lstStyle>
            <a:lvl1pPr marL="0" marR="0" indent="0" algn="l" defTabSz="684000" rtl="0" eaLnBrk="1" fontAlgn="auto" latinLnBrk="0" hangingPunct="1">
              <a:lnSpc>
                <a:spcPct val="120000"/>
              </a:lnSpc>
              <a:spcBef>
                <a:spcPts val="0"/>
              </a:spcBef>
              <a:spcAft>
                <a:spcPts val="0"/>
              </a:spcAft>
              <a:buClrTx/>
              <a:buSzTx/>
              <a:buFont typeface="Arial" panose="020B0604020202020204" pitchFamily="34" charset="0"/>
              <a:buNone/>
              <a:tabLst/>
              <a:defRPr lang="en-US" sz="2000" b="1" kern="1200" dirty="0">
                <a:solidFill>
                  <a:schemeClr val="tx2"/>
                </a:solidFill>
                <a:latin typeface="+mj-lt"/>
                <a:ea typeface="+mn-ea"/>
                <a:cs typeface="+mn-cs"/>
              </a:defRPr>
            </a:lvl1pPr>
            <a:lvl2pPr marL="457200" indent="0" algn="l" defTabSz="914400" rtl="0" eaLnBrk="1" latinLnBrk="0" hangingPunct="1">
              <a:lnSpc>
                <a:spcPct val="100000"/>
              </a:lnSpc>
              <a:spcBef>
                <a:spcPts val="8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100000"/>
              </a:lnSpc>
              <a:spcBef>
                <a:spcPts val="800"/>
              </a:spcBef>
              <a:buFont typeface="Courier New" panose="02070309020205020404" pitchFamily="49" charset="0"/>
              <a:buNone/>
              <a:defRPr sz="1800" b="1" kern="1200">
                <a:solidFill>
                  <a:schemeClr val="tx1"/>
                </a:solidFill>
                <a:latin typeface="+mn-lt"/>
                <a:ea typeface="+mn-ea"/>
                <a:cs typeface="+mn-cs"/>
              </a:defRPr>
            </a:lvl3pPr>
            <a:lvl4pPr marL="1371600" indent="0" algn="l" defTabSz="914400" rtl="0" eaLnBrk="1" latinLnBrk="0" hangingPunct="1">
              <a:lnSpc>
                <a:spcPct val="10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defTabSz="513000">
              <a:defRPr/>
            </a:pPr>
            <a:r>
              <a:rPr lang="en-AU" sz="1500">
                <a:solidFill>
                  <a:srgbClr val="00573F"/>
                </a:solidFill>
                <a:latin typeface="VIC"/>
              </a:rPr>
              <a:t>Find it online​</a:t>
            </a:r>
          </a:p>
        </p:txBody>
      </p:sp>
      <p:sp>
        <p:nvSpPr>
          <p:cNvPr id="5" name="Content Placeholder 4">
            <a:extLst>
              <a:ext uri="{FF2B5EF4-FFF2-40B4-BE49-F238E27FC236}">
                <a16:creationId xmlns:a16="http://schemas.microsoft.com/office/drawing/2014/main" id="{5EDC1051-61A6-49BF-903E-D83B8E4BC27B}"/>
              </a:ext>
            </a:extLst>
          </p:cNvPr>
          <p:cNvSpPr>
            <a:spLocks noGrp="1"/>
          </p:cNvSpPr>
          <p:nvPr>
            <p:ph idx="11"/>
          </p:nvPr>
        </p:nvSpPr>
        <p:spPr>
          <a:xfrm>
            <a:off x="4689000" y="2172349"/>
            <a:ext cx="4125448" cy="2613600"/>
          </a:xfrm>
        </p:spPr>
        <p:txBody>
          <a:bodyPr/>
          <a:lstStyle/>
          <a:p>
            <a:pPr algn="l" rtl="0" fontAlgn="base"/>
            <a:r>
              <a:rPr lang="en-AU" sz="1050" u="sng">
                <a:solidFill>
                  <a:srgbClr val="0563C1"/>
                </a:solidFill>
                <a:latin typeface="VIC" panose="00000500000000000000" pitchFamily="2" charset="0"/>
                <a:hlinkClick r:id="rId4"/>
              </a:rPr>
              <a:t>Code of Conduct for Directors of Victorian Public Entities </a:t>
            </a:r>
            <a:r>
              <a:rPr lang="en-AU" sz="1050">
                <a:solidFill>
                  <a:srgbClr val="000000"/>
                </a:solidFill>
                <a:latin typeface="VIC" panose="00000500000000000000" pitchFamily="2" charset="0"/>
              </a:rPr>
              <a:t>​</a:t>
            </a:r>
            <a:endParaRPr lang="en-AU" sz="1050">
              <a:solidFill>
                <a:srgbClr val="000000"/>
              </a:solidFill>
              <a:latin typeface="Segoe UI" panose="020B0502040204020203" pitchFamily="34" charset="0"/>
            </a:endParaRPr>
          </a:p>
          <a:p>
            <a:pPr algn="l" rtl="0" fontAlgn="base"/>
            <a:r>
              <a:rPr lang="en-AU" sz="1050" u="sng">
                <a:solidFill>
                  <a:srgbClr val="0563C1"/>
                </a:solidFill>
                <a:latin typeface="VIC" panose="00000500000000000000" pitchFamily="2" charset="0"/>
                <a:hlinkClick r:id="rId5"/>
              </a:rPr>
              <a:t>Integrity guidance for board directors​​</a:t>
            </a:r>
            <a:r>
              <a:rPr lang="en-AU" sz="1050">
                <a:solidFill>
                  <a:srgbClr val="000000"/>
                </a:solidFill>
                <a:latin typeface="VIC" panose="00000500000000000000" pitchFamily="2" charset="0"/>
              </a:rPr>
              <a:t>​</a:t>
            </a:r>
            <a:endParaRPr lang="en-AU" sz="1050">
              <a:solidFill>
                <a:srgbClr val="000000"/>
              </a:solidFill>
              <a:latin typeface="Segoe UI" panose="020B0502040204020203" pitchFamily="34" charset="0"/>
            </a:endParaRPr>
          </a:p>
          <a:p>
            <a:pPr algn="l" rtl="0" fontAlgn="base"/>
            <a:r>
              <a:rPr lang="en-AU" sz="1050" u="sng">
                <a:solidFill>
                  <a:srgbClr val="0563C1"/>
                </a:solidFill>
                <a:latin typeface="VIC" panose="00000500000000000000" pitchFamily="2" charset="0"/>
                <a:hlinkClick r:id="rId6"/>
              </a:rPr>
              <a:t>Board operations (including checklists and templates)</a:t>
            </a:r>
            <a:r>
              <a:rPr lang="en-US" sz="1050">
                <a:solidFill>
                  <a:srgbClr val="000000"/>
                </a:solidFill>
                <a:latin typeface="Calibri" panose="020F0502020204030204" pitchFamily="34" charset="0"/>
              </a:rPr>
              <a:t>​</a:t>
            </a:r>
            <a:endParaRPr lang="en-US" sz="1050">
              <a:solidFill>
                <a:srgbClr val="000000"/>
              </a:solidFill>
              <a:latin typeface="Segoe UI" panose="020B0502040204020203" pitchFamily="34" charset="0"/>
            </a:endParaRPr>
          </a:p>
          <a:p>
            <a:pPr algn="l" rtl="0" fontAlgn="base"/>
            <a:r>
              <a:rPr lang="en-AU" sz="1050" u="sng">
                <a:solidFill>
                  <a:srgbClr val="0563C1"/>
                </a:solidFill>
                <a:latin typeface="VIC" panose="00000500000000000000" pitchFamily="2" charset="0"/>
                <a:hlinkClick r:id="rId7"/>
              </a:rPr>
              <a:t>​​Board management</a:t>
            </a:r>
            <a:r>
              <a:rPr lang="en-AU" sz="1050">
                <a:solidFill>
                  <a:srgbClr val="000000"/>
                </a:solidFill>
                <a:latin typeface="VIC" panose="00000500000000000000" pitchFamily="2" charset="0"/>
              </a:rPr>
              <a:t>​</a:t>
            </a:r>
            <a:endParaRPr lang="en-AU" sz="1050">
              <a:solidFill>
                <a:srgbClr val="000000"/>
              </a:solidFill>
              <a:latin typeface="Segoe UI" panose="020B0502040204020203" pitchFamily="34" charset="0"/>
            </a:endParaRPr>
          </a:p>
          <a:p>
            <a:pPr algn="l" rtl="0" fontAlgn="base"/>
            <a:r>
              <a:rPr lang="en-AU" sz="1050" u="sng">
                <a:solidFill>
                  <a:srgbClr val="0563C1"/>
                </a:solidFill>
                <a:latin typeface="VIC" panose="00000500000000000000" pitchFamily="2" charset="0"/>
                <a:hlinkClick r:id="rId8"/>
              </a:rPr>
              <a:t>Managing CEOs</a:t>
            </a:r>
            <a:r>
              <a:rPr lang="en-AU" sz="1050">
                <a:solidFill>
                  <a:srgbClr val="000000"/>
                </a:solidFill>
                <a:latin typeface="VIC" panose="00000500000000000000" pitchFamily="2" charset="0"/>
              </a:rPr>
              <a:t>​</a:t>
            </a:r>
            <a:endParaRPr lang="en-AU" sz="1050">
              <a:solidFill>
                <a:srgbClr val="000000"/>
              </a:solidFill>
              <a:latin typeface="Segoe UI" panose="020B0502040204020203" pitchFamily="34" charset="0"/>
            </a:endParaRPr>
          </a:p>
          <a:p>
            <a:pPr algn="l" rtl="0" fontAlgn="base"/>
            <a:r>
              <a:rPr lang="en-AU" sz="1050" u="sng">
                <a:solidFill>
                  <a:srgbClr val="0563C1"/>
                </a:solidFill>
                <a:latin typeface="VIC" panose="00000500000000000000" pitchFamily="2" charset="0"/>
                <a:hlinkClick r:id="rId9"/>
              </a:rPr>
              <a:t>Board events</a:t>
            </a:r>
            <a:r>
              <a:rPr lang="en-AU" sz="1050">
                <a:solidFill>
                  <a:srgbClr val="000000"/>
                </a:solidFill>
                <a:latin typeface="VIC" panose="00000500000000000000" pitchFamily="2" charset="0"/>
              </a:rPr>
              <a:t>​</a:t>
            </a:r>
            <a:endParaRPr lang="en-AU" sz="1050">
              <a:solidFill>
                <a:srgbClr val="000000"/>
              </a:solidFill>
              <a:latin typeface="Segoe UI" panose="020B0502040204020203" pitchFamily="34" charset="0"/>
            </a:endParaRPr>
          </a:p>
          <a:p>
            <a:pPr algn="l" rtl="0" fontAlgn="base"/>
            <a:r>
              <a:rPr lang="en-AU" sz="1050" u="sng">
                <a:solidFill>
                  <a:srgbClr val="0563C1"/>
                </a:solidFill>
                <a:latin typeface="VIC" panose="00000500000000000000" pitchFamily="2" charset="0"/>
                <a:hlinkClick r:id="rId10"/>
              </a:rPr>
              <a:t>Diversity on Victorian Government Board Guidelines​</a:t>
            </a:r>
            <a:endParaRPr lang="en-AU" sz="1050" u="sng">
              <a:solidFill>
                <a:srgbClr val="0563C1"/>
              </a:solidFill>
              <a:latin typeface="VIC" panose="00000500000000000000" pitchFamily="2" charset="0"/>
            </a:endParaRPr>
          </a:p>
          <a:p>
            <a:pPr algn="l" rtl="0" fontAlgn="base"/>
            <a:r>
              <a:rPr lang="en-AU" sz="1050" u="sng">
                <a:solidFill>
                  <a:srgbClr val="0563C1"/>
                </a:solidFill>
                <a:latin typeface="VIC" panose="00000500000000000000" pitchFamily="2" charset="0"/>
                <a:hlinkClick r:id="rId11"/>
              </a:rPr>
              <a:t>Why good governance matters: best practice for public entity boards</a:t>
            </a:r>
            <a:endParaRPr lang="en-AU" sz="1050">
              <a:solidFill>
                <a:srgbClr val="000000"/>
              </a:solidFill>
              <a:latin typeface="Segoe UI" panose="020B0502040204020203" pitchFamily="34" charset="0"/>
            </a:endParaRPr>
          </a:p>
          <a:p>
            <a:pPr algn="l" rtl="0" fontAlgn="base"/>
            <a:endParaRPr lang="en-AU" b="0" i="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2538344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D3171-CF61-43A9-B17A-90928AFD1F71}"/>
              </a:ext>
            </a:extLst>
          </p:cNvPr>
          <p:cNvSpPr>
            <a:spLocks noGrp="1"/>
          </p:cNvSpPr>
          <p:nvPr>
            <p:ph type="title" idx="4294967295"/>
          </p:nvPr>
        </p:nvSpPr>
        <p:spPr>
          <a:xfrm>
            <a:off x="0" y="584892"/>
            <a:ext cx="6153150" cy="697706"/>
          </a:xfrm>
        </p:spPr>
        <p:txBody>
          <a:bodyPr/>
          <a:lstStyle/>
          <a:p>
            <a:r>
              <a:rPr lang="en-AU" dirty="0">
                <a:solidFill>
                  <a:schemeClr val="bg1"/>
                </a:solidFill>
              </a:rPr>
              <a:t>End of presentation</a:t>
            </a:r>
          </a:p>
        </p:txBody>
      </p:sp>
    </p:spTree>
    <p:extLst>
      <p:ext uri="{BB962C8B-B14F-4D97-AF65-F5344CB8AC3E}">
        <p14:creationId xmlns:p14="http://schemas.microsoft.com/office/powerpoint/2010/main" val="2387878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0572" y="822019"/>
            <a:ext cx="5837050" cy="1227111"/>
          </a:xfrm>
        </p:spPr>
        <p:txBody>
          <a:bodyPr/>
          <a:lstStyle/>
          <a:p>
            <a:br>
              <a:rPr lang="en-US"/>
            </a:br>
            <a:r>
              <a:rPr lang="en-US"/>
              <a:t>Director’s legal responsibilities</a:t>
            </a:r>
          </a:p>
        </p:txBody>
      </p:sp>
      <p:sp>
        <p:nvSpPr>
          <p:cNvPr id="3" name="Rectangle 2">
            <a:extLst>
              <a:ext uri="{FF2B5EF4-FFF2-40B4-BE49-F238E27FC236}">
                <a16:creationId xmlns:a16="http://schemas.microsoft.com/office/drawing/2014/main" id="{6FE14E5F-3161-4E03-8BB6-7831F52E5611}"/>
              </a:ext>
            </a:extLst>
          </p:cNvPr>
          <p:cNvSpPr/>
          <p:nvPr/>
        </p:nvSpPr>
        <p:spPr>
          <a:xfrm>
            <a:off x="326313" y="2571750"/>
            <a:ext cx="5066809" cy="400110"/>
          </a:xfrm>
          <a:prstGeom prst="rect">
            <a:avLst/>
          </a:prstGeom>
        </p:spPr>
        <p:txBody>
          <a:bodyPr wrap="square">
            <a:spAutoFit/>
          </a:bodyPr>
          <a:lstStyle/>
          <a:p>
            <a:r>
              <a:rPr lang="en-AU" altLang="en-US" dirty="0">
                <a:cs typeface="Arial" charset="0"/>
              </a:rPr>
              <a:t>Bill Brown, Chairperson, Grampians </a:t>
            </a:r>
            <a:r>
              <a:rPr lang="en-AU" altLang="en-US" sz="2000" dirty="0">
                <a:cs typeface="Arial" charset="0"/>
              </a:rPr>
              <a:t>Health</a:t>
            </a:r>
            <a:endParaRPr lang="en-AU" altLang="en-US" dirty="0">
              <a:cs typeface="Arial" charset="0"/>
            </a:endParaRPr>
          </a:p>
        </p:txBody>
      </p:sp>
    </p:spTree>
    <p:extLst>
      <p:ext uri="{BB962C8B-B14F-4D97-AF65-F5344CB8AC3E}">
        <p14:creationId xmlns:p14="http://schemas.microsoft.com/office/powerpoint/2010/main" val="2665168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99082-9069-46EC-98BA-6645C59D9ED4}"/>
              </a:ext>
            </a:extLst>
          </p:cNvPr>
          <p:cNvSpPr>
            <a:spLocks noGrp="1"/>
          </p:cNvSpPr>
          <p:nvPr>
            <p:ph type="title"/>
          </p:nvPr>
        </p:nvSpPr>
        <p:spPr/>
        <p:txBody>
          <a:bodyPr/>
          <a:lstStyle/>
          <a:p>
            <a:r>
              <a:rPr lang="en-US"/>
              <a:t>Individual Accountability </a:t>
            </a:r>
            <a:endParaRPr lang="en-AU"/>
          </a:p>
        </p:txBody>
      </p:sp>
      <p:sp>
        <p:nvSpPr>
          <p:cNvPr id="3" name="Content Placeholder 2">
            <a:extLst>
              <a:ext uri="{FF2B5EF4-FFF2-40B4-BE49-F238E27FC236}">
                <a16:creationId xmlns:a16="http://schemas.microsoft.com/office/drawing/2014/main" id="{1C51F0FA-E911-48A8-9143-7CA7C67EF8D8}"/>
              </a:ext>
            </a:extLst>
          </p:cNvPr>
          <p:cNvSpPr>
            <a:spLocks noGrp="1"/>
          </p:cNvSpPr>
          <p:nvPr>
            <p:ph idx="1"/>
          </p:nvPr>
        </p:nvSpPr>
        <p:spPr/>
        <p:txBody>
          <a:bodyPr/>
          <a:lstStyle/>
          <a:p>
            <a:r>
              <a:rPr lang="en-AU" sz="1600" b="0"/>
              <a:t>The role of a director is to fulfil their directorship responsibilities, and those responsibilities outlined in the Health Services Act, in a professional and ethical manner. </a:t>
            </a:r>
          </a:p>
          <a:p>
            <a:pPr>
              <a:spcBef>
                <a:spcPts val="0"/>
              </a:spcBef>
              <a:spcAft>
                <a:spcPts val="1200"/>
              </a:spcAft>
            </a:pPr>
            <a:r>
              <a:rPr lang="en-AU" sz="1600" b="0"/>
              <a:t>In practice, this means that directors must:</a:t>
            </a:r>
          </a:p>
          <a:p>
            <a:pPr marL="257175" indent="-257175">
              <a:spcBef>
                <a:spcPts val="0"/>
              </a:spcBef>
              <a:spcAft>
                <a:spcPts val="600"/>
              </a:spcAft>
              <a:buFont typeface="Arial" panose="020B0604020202020204" pitchFamily="34" charset="0"/>
              <a:buChar char="•"/>
            </a:pPr>
            <a:r>
              <a:rPr lang="en-AU" sz="1600" b="0"/>
              <a:t>act in </a:t>
            </a:r>
            <a:r>
              <a:rPr lang="en-AU" sz="1600"/>
              <a:t>the interests of the health service </a:t>
            </a:r>
            <a:r>
              <a:rPr lang="en-AU" sz="1600" b="0"/>
              <a:t>at all times</a:t>
            </a:r>
          </a:p>
          <a:p>
            <a:pPr marL="257175" indent="-257175">
              <a:spcBef>
                <a:spcPts val="0"/>
              </a:spcBef>
              <a:spcAft>
                <a:spcPts val="600"/>
              </a:spcAft>
              <a:buFont typeface="Arial" panose="020B0604020202020204" pitchFamily="34" charset="0"/>
              <a:buChar char="•"/>
            </a:pPr>
            <a:r>
              <a:rPr lang="en-AU" sz="1600" b="0"/>
              <a:t>act with </a:t>
            </a:r>
            <a:r>
              <a:rPr lang="en-AU" sz="1600"/>
              <a:t>integrity and in good faith</a:t>
            </a:r>
          </a:p>
          <a:p>
            <a:pPr marL="257175" indent="-257175">
              <a:spcBef>
                <a:spcPts val="0"/>
              </a:spcBef>
              <a:spcAft>
                <a:spcPts val="600"/>
              </a:spcAft>
              <a:buFont typeface="Arial" panose="020B0604020202020204" pitchFamily="34" charset="0"/>
              <a:buChar char="•"/>
            </a:pPr>
            <a:r>
              <a:rPr lang="en-AU" sz="1600" b="0"/>
              <a:t>Hold themselves and each other </a:t>
            </a:r>
            <a:r>
              <a:rPr lang="en-AU" sz="1600"/>
              <a:t>to account</a:t>
            </a:r>
          </a:p>
          <a:p>
            <a:pPr marL="257175" indent="-257175">
              <a:spcBef>
                <a:spcPts val="0"/>
              </a:spcBef>
              <a:spcAft>
                <a:spcPts val="600"/>
              </a:spcAft>
              <a:buFont typeface="Arial" panose="020B0604020202020204" pitchFamily="34" charset="0"/>
              <a:buChar char="•"/>
            </a:pPr>
            <a:r>
              <a:rPr lang="en-AU" sz="1600" b="0"/>
              <a:t>Attend </a:t>
            </a:r>
            <a:r>
              <a:rPr lang="en-AU" sz="1600"/>
              <a:t>meetings, </a:t>
            </a:r>
            <a:r>
              <a:rPr lang="en-AU" sz="1600" b="0"/>
              <a:t>having pre-read all board papers</a:t>
            </a:r>
          </a:p>
          <a:p>
            <a:pPr marL="257175" indent="-257175">
              <a:spcBef>
                <a:spcPts val="0"/>
              </a:spcBef>
              <a:spcAft>
                <a:spcPts val="600"/>
              </a:spcAft>
              <a:buFont typeface="Arial" panose="020B0604020202020204" pitchFamily="34" charset="0"/>
              <a:buChar char="•"/>
            </a:pPr>
            <a:r>
              <a:rPr lang="en-AU" sz="1600" b="0"/>
              <a:t>Look </a:t>
            </a:r>
            <a:r>
              <a:rPr lang="en-AU" sz="1600"/>
              <a:t>beyond the obvious </a:t>
            </a:r>
            <a:r>
              <a:rPr lang="en-AU" sz="1600" b="0"/>
              <a:t>and not just accept the information presented</a:t>
            </a:r>
          </a:p>
          <a:p>
            <a:pPr marL="257175" indent="-257175">
              <a:spcBef>
                <a:spcPts val="0"/>
              </a:spcBef>
              <a:spcAft>
                <a:spcPts val="600"/>
              </a:spcAft>
              <a:buFont typeface="Arial" panose="020B0604020202020204" pitchFamily="34" charset="0"/>
              <a:buChar char="•"/>
            </a:pPr>
            <a:r>
              <a:rPr lang="en-AU" sz="1600" b="0"/>
              <a:t>Be </a:t>
            </a:r>
            <a:r>
              <a:rPr lang="en-AU" sz="1600"/>
              <a:t>curious and well informed </a:t>
            </a:r>
            <a:r>
              <a:rPr lang="en-AU" sz="1600" b="0"/>
              <a:t>- inform themselves of issues/risks impacting the provision of health services.</a:t>
            </a:r>
          </a:p>
          <a:p>
            <a:endParaRPr lang="en-AU"/>
          </a:p>
        </p:txBody>
      </p:sp>
    </p:spTree>
    <p:extLst>
      <p:ext uri="{BB962C8B-B14F-4D97-AF65-F5344CB8AC3E}">
        <p14:creationId xmlns:p14="http://schemas.microsoft.com/office/powerpoint/2010/main" val="1811014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Director’s conduct / Integrity issues</a:t>
            </a:r>
          </a:p>
        </p:txBody>
      </p:sp>
      <p:sp>
        <p:nvSpPr>
          <p:cNvPr id="3" name="Content Placeholder 2"/>
          <p:cNvSpPr>
            <a:spLocks noGrp="1"/>
          </p:cNvSpPr>
          <p:nvPr>
            <p:ph idx="1"/>
          </p:nvPr>
        </p:nvSpPr>
        <p:spPr/>
        <p:txBody>
          <a:bodyPr numCol="2"/>
          <a:lstStyle/>
          <a:p>
            <a:pPr marL="270000" lvl="2"/>
            <a:r>
              <a:rPr lang="en-AU" sz="1800"/>
              <a:t>Demonstrate leadership and stewardship</a:t>
            </a:r>
          </a:p>
          <a:p>
            <a:pPr marL="270000" lvl="2"/>
            <a:r>
              <a:rPr lang="en-AU" sz="1800"/>
              <a:t>Comply with establishing legislation</a:t>
            </a:r>
          </a:p>
          <a:p>
            <a:pPr marL="270000" lvl="2"/>
            <a:r>
              <a:rPr lang="en-AU" sz="1800"/>
              <a:t>Exercise due care, diligence and skill</a:t>
            </a:r>
          </a:p>
          <a:p>
            <a:pPr marL="270000" lvl="2"/>
            <a:r>
              <a:rPr lang="en-AU" sz="1800"/>
              <a:t>Act in the best interests of the public entity</a:t>
            </a:r>
          </a:p>
          <a:p>
            <a:pPr marL="270000" lvl="2"/>
            <a:r>
              <a:rPr lang="en-AU" sz="1800"/>
              <a:t>Use position and information appropriately</a:t>
            </a:r>
          </a:p>
          <a:p>
            <a:pPr marL="270000" lvl="2"/>
            <a:r>
              <a:rPr lang="en-AU" sz="1800"/>
              <a:t>Be fair and impartial</a:t>
            </a:r>
          </a:p>
          <a:p>
            <a:pPr marL="270000" lvl="2"/>
            <a:endParaRPr lang="en-AU" sz="1800"/>
          </a:p>
          <a:p>
            <a:pPr marL="270000" lvl="2"/>
            <a:r>
              <a:rPr lang="en-AU" sz="1800"/>
              <a:t>Manage risks and be financially responsible</a:t>
            </a:r>
          </a:p>
          <a:p>
            <a:pPr marL="270000" lvl="2"/>
            <a:r>
              <a:rPr lang="en-AU" sz="1800"/>
              <a:t>Be honest and act with integrity</a:t>
            </a:r>
          </a:p>
          <a:p>
            <a:pPr marL="270000" lvl="2"/>
            <a:r>
              <a:rPr lang="en-AU" sz="1800"/>
              <a:t>Manage conflicts of interest and duty</a:t>
            </a:r>
          </a:p>
          <a:p>
            <a:pPr marL="270000" lvl="2"/>
            <a:r>
              <a:rPr lang="en-AU" sz="1800"/>
              <a:t>Champion a productive and ethical culture</a:t>
            </a:r>
          </a:p>
          <a:p>
            <a:endParaRPr lang="en-US"/>
          </a:p>
        </p:txBody>
      </p:sp>
    </p:spTree>
    <p:extLst>
      <p:ext uri="{BB962C8B-B14F-4D97-AF65-F5344CB8AC3E}">
        <p14:creationId xmlns:p14="http://schemas.microsoft.com/office/powerpoint/2010/main" val="623740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88A6A-D746-497B-A844-10314FD51375}"/>
              </a:ext>
            </a:extLst>
          </p:cNvPr>
          <p:cNvSpPr>
            <a:spLocks noGrp="1"/>
          </p:cNvSpPr>
          <p:nvPr>
            <p:ph type="title"/>
          </p:nvPr>
        </p:nvSpPr>
        <p:spPr/>
        <p:txBody>
          <a:bodyPr/>
          <a:lstStyle/>
          <a:p>
            <a:r>
              <a:rPr lang="en-AU"/>
              <a:t>Governance and Management</a:t>
            </a:r>
          </a:p>
        </p:txBody>
      </p:sp>
      <p:sp>
        <p:nvSpPr>
          <p:cNvPr id="3" name="Content Placeholder 2">
            <a:extLst>
              <a:ext uri="{FF2B5EF4-FFF2-40B4-BE49-F238E27FC236}">
                <a16:creationId xmlns:a16="http://schemas.microsoft.com/office/drawing/2014/main" id="{85B245DB-7289-48C9-B7AA-3F1F052E0052}"/>
              </a:ext>
            </a:extLst>
          </p:cNvPr>
          <p:cNvSpPr>
            <a:spLocks noGrp="1"/>
          </p:cNvSpPr>
          <p:nvPr>
            <p:ph idx="1"/>
          </p:nvPr>
        </p:nvSpPr>
        <p:spPr>
          <a:xfrm>
            <a:off x="361950" y="1150938"/>
            <a:ext cx="8243888" cy="3641098"/>
          </a:xfrm>
        </p:spPr>
        <p:txBody>
          <a:bodyPr/>
          <a:lstStyle/>
          <a:p>
            <a:r>
              <a:rPr lang="en-AU" sz="1600"/>
              <a:t>Liability</a:t>
            </a:r>
          </a:p>
          <a:p>
            <a:pPr marL="257175" indent="-257175">
              <a:lnSpc>
                <a:spcPct val="100000"/>
              </a:lnSpc>
              <a:spcBef>
                <a:spcPts val="0"/>
              </a:spcBef>
              <a:spcAft>
                <a:spcPts val="300"/>
              </a:spcAft>
              <a:buFont typeface="Arial" panose="020B0604020202020204" pitchFamily="34" charset="0"/>
              <a:buChar char="•"/>
            </a:pPr>
            <a:r>
              <a:rPr lang="en-AU" sz="1600" b="0">
                <a:solidFill>
                  <a:schemeClr val="tx2">
                    <a:lumMod val="50000"/>
                  </a:schemeClr>
                </a:solidFill>
                <a:cs typeface="+mn-cs"/>
              </a:rPr>
              <a:t>Entity</a:t>
            </a:r>
            <a:endParaRPr lang="en-AU" sz="1600" b="0">
              <a:solidFill>
                <a:schemeClr val="tx2">
                  <a:lumMod val="50000"/>
                </a:schemeClr>
              </a:solidFill>
              <a:cs typeface="Arial"/>
            </a:endParaRPr>
          </a:p>
          <a:p>
            <a:pPr marL="257175" indent="-257175">
              <a:lnSpc>
                <a:spcPct val="100000"/>
              </a:lnSpc>
              <a:spcBef>
                <a:spcPts val="0"/>
              </a:spcBef>
              <a:spcAft>
                <a:spcPts val="300"/>
              </a:spcAft>
              <a:buFont typeface="Arial" panose="020B0604020202020204" pitchFamily="34" charset="0"/>
              <a:buChar char="•"/>
            </a:pPr>
            <a:r>
              <a:rPr lang="en-AU" sz="1600" b="0">
                <a:solidFill>
                  <a:schemeClr val="tx2">
                    <a:lumMod val="50000"/>
                  </a:schemeClr>
                </a:solidFill>
                <a:cs typeface="+mn-cs"/>
              </a:rPr>
              <a:t>Individuals</a:t>
            </a:r>
            <a:endParaRPr lang="en-AU" sz="1600" b="0">
              <a:solidFill>
                <a:schemeClr val="tx2">
                  <a:lumMod val="50000"/>
                </a:schemeClr>
              </a:solidFill>
              <a:cs typeface="Arial"/>
            </a:endParaRPr>
          </a:p>
          <a:p>
            <a:pPr marL="257175" indent="-257175">
              <a:lnSpc>
                <a:spcPct val="100000"/>
              </a:lnSpc>
              <a:spcBef>
                <a:spcPts val="0"/>
              </a:spcBef>
              <a:spcAft>
                <a:spcPts val="300"/>
              </a:spcAft>
              <a:buFont typeface="Arial" panose="020B0604020202020204" pitchFamily="34" charset="0"/>
              <a:buChar char="•"/>
            </a:pPr>
            <a:r>
              <a:rPr lang="en-AU" sz="1600" b="0">
                <a:solidFill>
                  <a:schemeClr val="tx2">
                    <a:lumMod val="50000"/>
                  </a:schemeClr>
                </a:solidFill>
                <a:cs typeface="+mn-cs"/>
              </a:rPr>
              <a:t>Vicarious liability</a:t>
            </a:r>
            <a:endParaRPr lang="en-AU" sz="1600" b="0">
              <a:solidFill>
                <a:schemeClr val="tx2">
                  <a:lumMod val="50000"/>
                </a:schemeClr>
              </a:solidFill>
              <a:cs typeface="Arial"/>
            </a:endParaRPr>
          </a:p>
          <a:p>
            <a:r>
              <a:rPr lang="en-AU" sz="1600">
                <a:ea typeface="ＭＳ Ｐゴシック"/>
              </a:rPr>
              <a:t>Criminal liability      </a:t>
            </a:r>
            <a:endParaRPr lang="en-AU" sz="1600"/>
          </a:p>
          <a:p>
            <a:pPr>
              <a:lnSpc>
                <a:spcPct val="100000"/>
              </a:lnSpc>
              <a:spcBef>
                <a:spcPts val="0"/>
              </a:spcBef>
              <a:spcAft>
                <a:spcPts val="600"/>
              </a:spcAft>
            </a:pPr>
            <a:r>
              <a:rPr lang="en-AU" sz="1600" b="0" i="1"/>
              <a:t>Occupational Health and Safety Act 2004</a:t>
            </a:r>
          </a:p>
          <a:p>
            <a:pPr marL="257175" indent="-257175">
              <a:lnSpc>
                <a:spcPct val="100000"/>
              </a:lnSpc>
              <a:spcBef>
                <a:spcPts val="0"/>
              </a:spcBef>
              <a:spcAft>
                <a:spcPts val="600"/>
              </a:spcAft>
              <a:buFont typeface="Arial" panose="020B0604020202020204" pitchFamily="34" charset="0"/>
              <a:buChar char="•"/>
            </a:pPr>
            <a:r>
              <a:rPr lang="en-AU" sz="1600" b="0"/>
              <a:t>Section 21 – An employer must so far as is reasonably practicable, provide and maintain for employees of the employer a working environment that is safe and without risks to health.</a:t>
            </a:r>
          </a:p>
          <a:p>
            <a:pPr marL="257175" indent="-257175">
              <a:lnSpc>
                <a:spcPct val="100000"/>
              </a:lnSpc>
              <a:spcBef>
                <a:spcPts val="0"/>
              </a:spcBef>
              <a:spcAft>
                <a:spcPts val="600"/>
              </a:spcAft>
              <a:buFont typeface="Arial" panose="020B0604020202020204" pitchFamily="34" charset="0"/>
              <a:buChar char="•"/>
            </a:pPr>
            <a:r>
              <a:rPr lang="en-AU" sz="1600" b="0"/>
              <a:t>Section 23 – An employer must ensure, so far as is reasonably practicable, that persons other than employees of the employer are not exposed to risks to their health or safety arising from the conduct of the undertaking of the employer.</a:t>
            </a:r>
          </a:p>
        </p:txBody>
      </p:sp>
    </p:spTree>
    <p:extLst>
      <p:ext uri="{BB962C8B-B14F-4D97-AF65-F5344CB8AC3E}">
        <p14:creationId xmlns:p14="http://schemas.microsoft.com/office/powerpoint/2010/main" val="26700289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Governance roles and relationships</a:t>
            </a:r>
            <a:endParaRPr lang="en-US"/>
          </a:p>
        </p:txBody>
      </p:sp>
      <p:pic>
        <p:nvPicPr>
          <p:cNvPr id="4" name="Picture 2" descr="The slide shows a hierarchy pyramid chart displaying governance roles and relationships.&#10;&#10;The top level represents the board, followed by executives, then clinicians and support staff, with consumers at the base in descending orde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a:stretch/>
        </p:blipFill>
        <p:spPr bwMode="auto">
          <a:xfrm>
            <a:off x="741364" y="1149350"/>
            <a:ext cx="6997700" cy="3994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52440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EB504-D3DA-4DCC-B193-2BBD423561A7}"/>
              </a:ext>
            </a:extLst>
          </p:cNvPr>
          <p:cNvSpPr>
            <a:spLocks noGrp="1"/>
          </p:cNvSpPr>
          <p:nvPr>
            <p:ph type="title"/>
          </p:nvPr>
        </p:nvSpPr>
        <p:spPr/>
        <p:txBody>
          <a:bodyPr/>
          <a:lstStyle/>
          <a:p>
            <a:r>
              <a:rPr lang="en-US" dirty="0">
                <a:ea typeface="ＭＳ Ｐゴシック"/>
              </a:rPr>
              <a:t>Overview– Session 2</a:t>
            </a:r>
            <a:endParaRPr lang="en-US" sz="2000" dirty="0"/>
          </a:p>
        </p:txBody>
      </p:sp>
      <p:sp>
        <p:nvSpPr>
          <p:cNvPr id="3" name="Content Placeholder 2">
            <a:extLst>
              <a:ext uri="{FF2B5EF4-FFF2-40B4-BE49-F238E27FC236}">
                <a16:creationId xmlns:a16="http://schemas.microsoft.com/office/drawing/2014/main" id="{2293505D-D524-4665-AF69-34DBE4B9FDFD}"/>
              </a:ext>
            </a:extLst>
          </p:cNvPr>
          <p:cNvSpPr>
            <a:spLocks noGrp="1"/>
          </p:cNvSpPr>
          <p:nvPr>
            <p:ph idx="1"/>
          </p:nvPr>
        </p:nvSpPr>
        <p:spPr>
          <a:xfrm>
            <a:off x="643659" y="1396278"/>
            <a:ext cx="8139979" cy="3459258"/>
          </a:xfrm>
        </p:spPr>
        <p:txBody>
          <a:bodyPr/>
          <a:lstStyle/>
          <a:p>
            <a:pPr marL="285750" indent="-285750">
              <a:buFont typeface="Arial"/>
              <a:buChar char="•"/>
            </a:pPr>
            <a:r>
              <a:rPr lang="en-US" sz="1600" dirty="0">
                <a:ea typeface="ＭＳ Ｐゴシック"/>
              </a:rPr>
              <a:t>Welcome </a:t>
            </a:r>
            <a:r>
              <a:rPr lang="en-US" sz="1600">
                <a:ea typeface="ＭＳ Ｐゴシック"/>
              </a:rPr>
              <a:t>– </a:t>
            </a:r>
            <a:r>
              <a:rPr lang="en-US" sz="1600" b="0">
                <a:ea typeface="ＭＳ Ｐゴシック"/>
              </a:rPr>
              <a:t>Joanna </a:t>
            </a:r>
            <a:r>
              <a:rPr lang="en-US" sz="1600" b="0" dirty="0">
                <a:ea typeface="ＭＳ Ｐゴシック"/>
              </a:rPr>
              <a:t>Flynn, Facilitator and Chair – Boards Ministerial Advisory Committee </a:t>
            </a:r>
          </a:p>
          <a:p>
            <a:pPr marL="285750" indent="-285750">
              <a:buFont typeface="Arial"/>
              <a:buChar char="•"/>
            </a:pPr>
            <a:r>
              <a:rPr lang="en-US" sz="1600" dirty="0">
                <a:ea typeface="ＭＳ Ｐゴシック"/>
              </a:rPr>
              <a:t>Integrity for board directors, duties and code of conduct – </a:t>
            </a:r>
            <a:r>
              <a:rPr lang="en-US" sz="1600" b="0" dirty="0">
                <a:ea typeface="ＭＳ Ｐゴシック"/>
              </a:rPr>
              <a:t>Brigid </a:t>
            </a:r>
            <a:r>
              <a:rPr lang="en-US" sz="1600" b="0" dirty="0" err="1">
                <a:ea typeface="ＭＳ Ｐゴシック"/>
              </a:rPr>
              <a:t>Monagle</a:t>
            </a:r>
            <a:r>
              <a:rPr lang="en-US" sz="1600" b="0" dirty="0">
                <a:ea typeface="ＭＳ Ｐゴシック"/>
              </a:rPr>
              <a:t>, Commissioner, Victorian Public Sector Commission</a:t>
            </a:r>
          </a:p>
          <a:p>
            <a:pPr marL="285750" indent="-285750">
              <a:buFont typeface="Arial"/>
              <a:buChar char="•"/>
            </a:pPr>
            <a:r>
              <a:rPr lang="en-US" sz="1600" dirty="0">
                <a:ea typeface="ＭＳ Ｐゴシック"/>
              </a:rPr>
              <a:t>Director's legal duties and Enabling Legislation – </a:t>
            </a:r>
            <a:r>
              <a:rPr lang="en-US" sz="1600" b="0" dirty="0">
                <a:ea typeface="ＭＳ Ｐゴシック"/>
              </a:rPr>
              <a:t>Bill Brown, Chair, Grampians Health </a:t>
            </a:r>
          </a:p>
          <a:p>
            <a:pPr marL="285750" indent="-285750">
              <a:buFont typeface="Arial"/>
              <a:buChar char="•"/>
            </a:pPr>
            <a:r>
              <a:rPr lang="en-US" sz="1600" dirty="0" err="1">
                <a:ea typeface="ＭＳ Ｐゴシック"/>
              </a:rPr>
              <a:t>Organisational</a:t>
            </a:r>
            <a:r>
              <a:rPr lang="en-US" sz="1600" dirty="0">
                <a:ea typeface="ＭＳ Ｐゴシック"/>
              </a:rPr>
              <a:t> culture, leadership principles and practical tips </a:t>
            </a:r>
            <a:r>
              <a:rPr lang="en-US" sz="1600" b="0" dirty="0">
                <a:ea typeface="ＭＳ Ｐゴシック"/>
              </a:rPr>
              <a:t>– Robyn Batten, Chair, Western Health</a:t>
            </a:r>
          </a:p>
          <a:p>
            <a:pPr marL="285750" indent="-285750">
              <a:buFont typeface="Arial"/>
              <a:buChar char="•"/>
            </a:pPr>
            <a:r>
              <a:rPr lang="en-US" sz="1600" dirty="0">
                <a:ea typeface="ＭＳ Ｐゴシック"/>
              </a:rPr>
              <a:t>Question and answer session</a:t>
            </a:r>
            <a:endParaRPr lang="en-US" sz="1600" dirty="0"/>
          </a:p>
          <a:p>
            <a:endParaRPr lang="en-US" dirty="0"/>
          </a:p>
        </p:txBody>
      </p:sp>
    </p:spTree>
    <p:extLst>
      <p:ext uri="{BB962C8B-B14F-4D97-AF65-F5344CB8AC3E}">
        <p14:creationId xmlns:p14="http://schemas.microsoft.com/office/powerpoint/2010/main" val="11727946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Role of the Board</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79534627"/>
              </p:ext>
            </p:extLst>
          </p:nvPr>
        </p:nvGraphicFramePr>
        <p:xfrm>
          <a:off x="1236663" y="1165225"/>
          <a:ext cx="6182917" cy="3832860"/>
        </p:xfrm>
        <a:graphic>
          <a:graphicData uri="http://schemas.openxmlformats.org/drawingml/2006/table">
            <a:tbl>
              <a:tblPr firstRow="1" bandRow="1">
                <a:tableStyleId>{3B4B98B0-60AC-42C2-AFA5-B58CD77FA1E5}</a:tableStyleId>
              </a:tblPr>
              <a:tblGrid>
                <a:gridCol w="3029903">
                  <a:extLst>
                    <a:ext uri="{9D8B030D-6E8A-4147-A177-3AD203B41FA5}">
                      <a16:colId xmlns:a16="http://schemas.microsoft.com/office/drawing/2014/main" val="4148543283"/>
                    </a:ext>
                  </a:extLst>
                </a:gridCol>
                <a:gridCol w="3153014">
                  <a:extLst>
                    <a:ext uri="{9D8B030D-6E8A-4147-A177-3AD203B41FA5}">
                      <a16:colId xmlns:a16="http://schemas.microsoft.com/office/drawing/2014/main" val="1686805434"/>
                    </a:ext>
                  </a:extLst>
                </a:gridCol>
              </a:tblGrid>
              <a:tr h="320339">
                <a:tc>
                  <a:txBody>
                    <a:bodyPr/>
                    <a:lstStyle/>
                    <a:p>
                      <a:pPr>
                        <a:spcAft>
                          <a:spcPts val="600"/>
                        </a:spcAft>
                      </a:pPr>
                      <a:r>
                        <a:rPr lang="en-AU" sz="2000"/>
                        <a:t>Board</a:t>
                      </a:r>
                    </a:p>
                  </a:txBody>
                  <a:tcPr marL="68580" marR="68580" marT="34290" marB="34290"/>
                </a:tc>
                <a:tc>
                  <a:txBody>
                    <a:bodyPr/>
                    <a:lstStyle/>
                    <a:p>
                      <a:pPr>
                        <a:spcAft>
                          <a:spcPts val="600"/>
                        </a:spcAft>
                      </a:pPr>
                      <a:r>
                        <a:rPr lang="en-AU" sz="2000"/>
                        <a:t>Management</a:t>
                      </a:r>
                    </a:p>
                  </a:txBody>
                  <a:tcPr marL="68580" marR="68580" marT="34290" marB="34290"/>
                </a:tc>
                <a:extLst>
                  <a:ext uri="{0D108BD9-81ED-4DB2-BD59-A6C34878D82A}">
                    <a16:rowId xmlns:a16="http://schemas.microsoft.com/office/drawing/2014/main" val="1082580641"/>
                  </a:ext>
                </a:extLst>
              </a:tr>
              <a:tr h="372275">
                <a:tc>
                  <a:txBody>
                    <a:bodyPr/>
                    <a:lstStyle/>
                    <a:p>
                      <a:pPr>
                        <a:spcAft>
                          <a:spcPts val="600"/>
                        </a:spcAft>
                      </a:pPr>
                      <a:r>
                        <a:rPr lang="en-AU" sz="2000" dirty="0"/>
                        <a:t>Vision</a:t>
                      </a:r>
                      <a:r>
                        <a:rPr lang="en-AU" sz="2000" baseline="0" dirty="0"/>
                        <a:t> / Mission</a:t>
                      </a:r>
                      <a:endParaRPr lang="en-AU" sz="2000" dirty="0"/>
                    </a:p>
                  </a:txBody>
                  <a:tcPr marL="68580" marR="68580" marT="34290" marB="34290"/>
                </a:tc>
                <a:tc>
                  <a:txBody>
                    <a:bodyPr/>
                    <a:lstStyle/>
                    <a:p>
                      <a:pPr>
                        <a:spcAft>
                          <a:spcPts val="600"/>
                        </a:spcAft>
                      </a:pPr>
                      <a:r>
                        <a:rPr lang="en-AU" sz="2000"/>
                        <a:t>Manage the business</a:t>
                      </a:r>
                    </a:p>
                  </a:txBody>
                  <a:tcPr marL="68580" marR="68580" marT="34290" marB="34290"/>
                </a:tc>
                <a:extLst>
                  <a:ext uri="{0D108BD9-81ED-4DB2-BD59-A6C34878D82A}">
                    <a16:rowId xmlns:a16="http://schemas.microsoft.com/office/drawing/2014/main" val="4172351281"/>
                  </a:ext>
                </a:extLst>
              </a:tr>
              <a:tr h="372275">
                <a:tc>
                  <a:txBody>
                    <a:bodyPr/>
                    <a:lstStyle/>
                    <a:p>
                      <a:pPr>
                        <a:spcAft>
                          <a:spcPts val="600"/>
                        </a:spcAft>
                      </a:pPr>
                      <a:r>
                        <a:rPr lang="en-AU" sz="2000"/>
                        <a:t>Approve Strategic</a:t>
                      </a:r>
                      <a:r>
                        <a:rPr lang="en-AU" sz="2000" baseline="0"/>
                        <a:t> Plan</a:t>
                      </a:r>
                      <a:endParaRPr lang="en-AU" sz="2000"/>
                    </a:p>
                  </a:txBody>
                  <a:tcPr marL="68580" marR="68580" marT="34290" marB="34290"/>
                </a:tc>
                <a:tc>
                  <a:txBody>
                    <a:bodyPr/>
                    <a:lstStyle/>
                    <a:p>
                      <a:pPr>
                        <a:spcAft>
                          <a:spcPts val="600"/>
                        </a:spcAft>
                      </a:pPr>
                      <a:r>
                        <a:rPr lang="en-AU" sz="2000" dirty="0"/>
                        <a:t>Implement Strategic Plan</a:t>
                      </a:r>
                    </a:p>
                  </a:txBody>
                  <a:tcPr marL="68580" marR="68580" marT="34290" marB="34290"/>
                </a:tc>
                <a:extLst>
                  <a:ext uri="{0D108BD9-81ED-4DB2-BD59-A6C34878D82A}">
                    <a16:rowId xmlns:a16="http://schemas.microsoft.com/office/drawing/2014/main" val="2061642053"/>
                  </a:ext>
                </a:extLst>
              </a:tr>
              <a:tr h="372275">
                <a:tc>
                  <a:txBody>
                    <a:bodyPr/>
                    <a:lstStyle/>
                    <a:p>
                      <a:pPr>
                        <a:spcAft>
                          <a:spcPts val="600"/>
                        </a:spcAft>
                      </a:pPr>
                      <a:r>
                        <a:rPr lang="en-AU" sz="2000" dirty="0"/>
                        <a:t>Approve / monitor Business</a:t>
                      </a:r>
                      <a:r>
                        <a:rPr lang="en-AU" sz="2000" baseline="0" dirty="0"/>
                        <a:t> Plan</a:t>
                      </a:r>
                      <a:endParaRPr lang="en-AU" sz="2000" dirty="0"/>
                    </a:p>
                  </a:txBody>
                  <a:tcPr marL="68580" marR="68580" marT="34290" marB="34290"/>
                </a:tc>
                <a:tc>
                  <a:txBody>
                    <a:bodyPr/>
                    <a:lstStyle/>
                    <a:p>
                      <a:pPr>
                        <a:spcAft>
                          <a:spcPts val="600"/>
                        </a:spcAft>
                      </a:pPr>
                      <a:r>
                        <a:rPr lang="en-AU" sz="2000"/>
                        <a:t>Implement Business Plan</a:t>
                      </a:r>
                    </a:p>
                  </a:txBody>
                  <a:tcPr marL="68580" marR="68580" marT="34290" marB="34290"/>
                </a:tc>
                <a:extLst>
                  <a:ext uri="{0D108BD9-81ED-4DB2-BD59-A6C34878D82A}">
                    <a16:rowId xmlns:a16="http://schemas.microsoft.com/office/drawing/2014/main" val="1279494390"/>
                  </a:ext>
                </a:extLst>
              </a:tr>
              <a:tr h="525780">
                <a:tc>
                  <a:txBody>
                    <a:bodyPr/>
                    <a:lstStyle/>
                    <a:p>
                      <a:pPr>
                        <a:spcAft>
                          <a:spcPts val="600"/>
                        </a:spcAft>
                      </a:pPr>
                      <a:r>
                        <a:rPr lang="en-AU" sz="2000"/>
                        <a:t>Appoint / nominate</a:t>
                      </a:r>
                      <a:r>
                        <a:rPr lang="en-AU" sz="2000" baseline="0"/>
                        <a:t> CEO</a:t>
                      </a:r>
                      <a:endParaRPr lang="en-AU" sz="2000"/>
                    </a:p>
                  </a:txBody>
                  <a:tcPr marL="68580" marR="68580" marT="34290" marB="34290"/>
                </a:tc>
                <a:tc>
                  <a:txBody>
                    <a:bodyPr/>
                    <a:lstStyle/>
                    <a:p>
                      <a:pPr>
                        <a:spcAft>
                          <a:spcPts val="600"/>
                        </a:spcAft>
                      </a:pPr>
                      <a:r>
                        <a:rPr lang="en-AU" sz="2000"/>
                        <a:t>Report to the Board on performance</a:t>
                      </a:r>
                    </a:p>
                  </a:txBody>
                  <a:tcPr marL="68580" marR="68580" marT="34290" marB="34290"/>
                </a:tc>
                <a:extLst>
                  <a:ext uri="{0D108BD9-81ED-4DB2-BD59-A6C34878D82A}">
                    <a16:rowId xmlns:a16="http://schemas.microsoft.com/office/drawing/2014/main" val="1509742550"/>
                  </a:ext>
                </a:extLst>
              </a:tr>
              <a:tr h="372275">
                <a:tc>
                  <a:txBody>
                    <a:bodyPr/>
                    <a:lstStyle/>
                    <a:p>
                      <a:pPr>
                        <a:spcAft>
                          <a:spcPts val="600"/>
                        </a:spcAft>
                      </a:pPr>
                      <a:r>
                        <a:rPr lang="en-AU" sz="2000"/>
                        <a:t>Review / monitor risks</a:t>
                      </a:r>
                    </a:p>
                  </a:txBody>
                  <a:tcPr marL="68580" marR="68580" marT="34290" marB="34290"/>
                </a:tc>
                <a:tc>
                  <a:txBody>
                    <a:bodyPr/>
                    <a:lstStyle/>
                    <a:p>
                      <a:pPr>
                        <a:spcAft>
                          <a:spcPts val="600"/>
                        </a:spcAft>
                      </a:pPr>
                      <a:r>
                        <a:rPr lang="en-AU" sz="2000"/>
                        <a:t>Manage</a:t>
                      </a:r>
                      <a:r>
                        <a:rPr lang="en-AU" sz="2000" baseline="0"/>
                        <a:t> risks</a:t>
                      </a:r>
                      <a:endParaRPr lang="en-AU" sz="2000"/>
                    </a:p>
                  </a:txBody>
                  <a:tcPr marL="68580" marR="68580" marT="34290" marB="34290"/>
                </a:tc>
                <a:extLst>
                  <a:ext uri="{0D108BD9-81ED-4DB2-BD59-A6C34878D82A}">
                    <a16:rowId xmlns:a16="http://schemas.microsoft.com/office/drawing/2014/main" val="235256916"/>
                  </a:ext>
                </a:extLst>
              </a:tr>
              <a:tr h="658640">
                <a:tc>
                  <a:txBody>
                    <a:bodyPr/>
                    <a:lstStyle/>
                    <a:p>
                      <a:pPr>
                        <a:spcAft>
                          <a:spcPts val="600"/>
                        </a:spcAft>
                      </a:pPr>
                      <a:r>
                        <a:rPr lang="en-AU" sz="2000"/>
                        <a:t>Delegate powers</a:t>
                      </a:r>
                    </a:p>
                  </a:txBody>
                  <a:tcPr marL="68580" marR="68580" marT="34290" marB="34290"/>
                </a:tc>
                <a:tc>
                  <a:txBody>
                    <a:bodyPr/>
                    <a:lstStyle/>
                    <a:p>
                      <a:pPr>
                        <a:spcAft>
                          <a:spcPts val="600"/>
                        </a:spcAft>
                      </a:pPr>
                      <a:r>
                        <a:rPr lang="en-AU" sz="2000" dirty="0"/>
                        <a:t>Accept responsibility and report to Board (Reporting</a:t>
                      </a:r>
                      <a:r>
                        <a:rPr lang="en-AU" sz="2000" baseline="0" dirty="0"/>
                        <a:t> Framework)</a:t>
                      </a:r>
                      <a:endParaRPr lang="en-AU" sz="2000" dirty="0"/>
                    </a:p>
                  </a:txBody>
                  <a:tcPr marL="68580" marR="68580" marT="34290" marB="34290"/>
                </a:tc>
                <a:extLst>
                  <a:ext uri="{0D108BD9-81ED-4DB2-BD59-A6C34878D82A}">
                    <a16:rowId xmlns:a16="http://schemas.microsoft.com/office/drawing/2014/main" val="3373893822"/>
                  </a:ext>
                </a:extLst>
              </a:tr>
            </a:tbl>
          </a:graphicData>
        </a:graphic>
      </p:graphicFrame>
    </p:spTree>
    <p:extLst>
      <p:ext uri="{BB962C8B-B14F-4D97-AF65-F5344CB8AC3E}">
        <p14:creationId xmlns:p14="http://schemas.microsoft.com/office/powerpoint/2010/main" val="1530726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Board Processes</a:t>
            </a:r>
          </a:p>
        </p:txBody>
      </p:sp>
      <p:sp>
        <p:nvSpPr>
          <p:cNvPr id="3" name="Content Placeholder 2"/>
          <p:cNvSpPr>
            <a:spLocks noGrp="1"/>
          </p:cNvSpPr>
          <p:nvPr>
            <p:ph idx="1"/>
          </p:nvPr>
        </p:nvSpPr>
        <p:spPr/>
        <p:txBody>
          <a:bodyPr/>
          <a:lstStyle/>
          <a:p>
            <a:pPr marL="257175" indent="-257175">
              <a:spcBef>
                <a:spcPts val="0"/>
              </a:spcBef>
              <a:spcAft>
                <a:spcPts val="450"/>
              </a:spcAft>
              <a:buFont typeface="Arial" panose="020B0604020202020204" pitchFamily="34" charset="0"/>
              <a:buChar char="•"/>
            </a:pPr>
            <a:r>
              <a:rPr lang="en-AU" sz="2400" b="0"/>
              <a:t>Work through the Chair (“first among equals”)</a:t>
            </a:r>
          </a:p>
          <a:p>
            <a:pPr marL="257175" indent="-257175">
              <a:spcBef>
                <a:spcPts val="0"/>
              </a:spcBef>
              <a:spcAft>
                <a:spcPts val="450"/>
              </a:spcAft>
              <a:buFont typeface="Arial" panose="020B0604020202020204" pitchFamily="34" charset="0"/>
              <a:buChar char="•"/>
            </a:pPr>
            <a:r>
              <a:rPr lang="en-AU" sz="2400" b="0"/>
              <a:t>Collegiate, but testing</a:t>
            </a:r>
          </a:p>
          <a:p>
            <a:pPr marL="257175" indent="-257175">
              <a:spcBef>
                <a:spcPts val="0"/>
              </a:spcBef>
              <a:spcAft>
                <a:spcPts val="450"/>
              </a:spcAft>
              <a:buFont typeface="Arial" panose="020B0604020202020204" pitchFamily="34" charset="0"/>
              <a:buChar char="•"/>
            </a:pPr>
            <a:r>
              <a:rPr lang="en-AU" sz="2400" b="0"/>
              <a:t>Manage disagreement (good people can disagree)</a:t>
            </a:r>
          </a:p>
          <a:p>
            <a:pPr marL="257175" indent="-257175">
              <a:spcBef>
                <a:spcPts val="0"/>
              </a:spcBef>
              <a:spcAft>
                <a:spcPts val="450"/>
              </a:spcAft>
              <a:buFont typeface="Arial" panose="020B0604020202020204" pitchFamily="34" charset="0"/>
              <a:buChar char="•"/>
            </a:pPr>
            <a:r>
              <a:rPr lang="en-AU" sz="2400" b="0"/>
              <a:t>Bring “your skills” to the task (legal financial </a:t>
            </a:r>
            <a:r>
              <a:rPr lang="en-AU" sz="2400" b="0" err="1"/>
              <a:t>etc</a:t>
            </a:r>
            <a:r>
              <a:rPr lang="en-AU" sz="2400" b="0"/>
              <a:t>), but all are responsible. You are not the Board’s (lawyer / accountant / clinician / </a:t>
            </a:r>
            <a:r>
              <a:rPr lang="en-AU" sz="2400" b="0" err="1"/>
              <a:t>etc</a:t>
            </a:r>
            <a:r>
              <a:rPr lang="en-AU" sz="2400" b="0"/>
              <a:t>)</a:t>
            </a:r>
          </a:p>
          <a:p>
            <a:pPr marL="257175" indent="-257175">
              <a:buFont typeface="Arial" panose="020B0604020202020204" pitchFamily="34" charset="0"/>
              <a:buChar char="•"/>
            </a:pPr>
            <a:endParaRPr lang="en-AU"/>
          </a:p>
        </p:txBody>
      </p:sp>
    </p:spTree>
    <p:extLst>
      <p:ext uri="{BB962C8B-B14F-4D97-AF65-F5344CB8AC3E}">
        <p14:creationId xmlns:p14="http://schemas.microsoft.com/office/powerpoint/2010/main" val="11174887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a:br>
            <a:r>
              <a:rPr lang="en-US"/>
              <a:t>Legal responsibilities and enabling legislation</a:t>
            </a:r>
          </a:p>
        </p:txBody>
      </p:sp>
    </p:spTree>
    <p:extLst>
      <p:ext uri="{BB962C8B-B14F-4D97-AF65-F5344CB8AC3E}">
        <p14:creationId xmlns:p14="http://schemas.microsoft.com/office/powerpoint/2010/main" val="854231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Relevant legislation</a:t>
            </a:r>
          </a:p>
        </p:txBody>
      </p:sp>
      <p:pic>
        <p:nvPicPr>
          <p:cNvPr id="3" name="Content Placeholder 4" descr="The heading title on this image is &quot;Victorian Health Service legislation&quot;&#10;&#10;Below this is a table on &quot;Enabling Acts&quot; which relate to:&#10;&#10;Health Services Act 1988 (Vic)&#10;Ambulance Services Act 1996 (Vic)&#10;Mental Health Act 2014 (Vic)&#10;">
            <a:extLst>
              <a:ext uri="{FF2B5EF4-FFF2-40B4-BE49-F238E27FC236}">
                <a16:creationId xmlns:a16="http://schemas.microsoft.com/office/drawing/2014/main" id="{35FFFA3E-0AED-C39D-D92C-C405AE18E97E}"/>
              </a:ext>
            </a:extLst>
          </p:cNvPr>
          <p:cNvPicPr>
            <a:picLocks/>
          </p:cNvPicPr>
          <p:nvPr/>
        </p:nvPicPr>
        <p:blipFill rotWithShape="1">
          <a:blip r:embed="rId3" cstate="screen">
            <a:extLst>
              <a:ext uri="{28A0092B-C50C-407E-A947-70E740481C1C}">
                <a14:useLocalDpi xmlns:a14="http://schemas.microsoft.com/office/drawing/2010/main" val="0"/>
              </a:ext>
            </a:extLst>
          </a:blip>
          <a:srcRect/>
          <a:stretch/>
        </p:blipFill>
        <p:spPr bwMode="auto">
          <a:xfrm>
            <a:off x="321360" y="1241526"/>
            <a:ext cx="1651457" cy="18208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Content Placeholder 4" descr="The first table on this image is labelled &quot;Federal Health-related legislation&quot;&#10;which relates to:&#10;&#10;Freedom of Information Act 1982 (Cth)&#10;Privacy Act 1988&#10;Aged Care Act 1997 (Cth)&#10;National Disability Insurance Scheme (NDIS) Act 2013 (Cth)&#10;&#10;The second table on this image is labelled &quot; Other relevant legislation&quot;&#10;which relates to:&#10;&#10;Crimes (Mental Impairment and Unfitness to be Tried) Act 1997 (Vic)&#10;Supported Residential Services (Private Proprietors) Act 2010 (Vic)">
            <a:extLst>
              <a:ext uri="{FF2B5EF4-FFF2-40B4-BE49-F238E27FC236}">
                <a16:creationId xmlns:a16="http://schemas.microsoft.com/office/drawing/2014/main" id="{D1002BE7-2615-F8F4-CCA2-1FF1DADDC3AD}"/>
              </a:ext>
            </a:extLst>
          </p:cNvPr>
          <p:cNvPicPr>
            <a:picLocks/>
          </p:cNvPicPr>
          <p:nvPr/>
        </p:nvPicPr>
        <p:blipFill rotWithShape="1">
          <a:blip r:embed="rId4">
            <a:extLst>
              <a:ext uri="{28A0092B-C50C-407E-A947-70E740481C1C}">
                <a14:useLocalDpi xmlns:a14="http://schemas.microsoft.com/office/drawing/2010/main" val="0"/>
              </a:ext>
            </a:extLst>
          </a:blip>
          <a:srcRect/>
          <a:stretch/>
        </p:blipFill>
        <p:spPr bwMode="auto">
          <a:xfrm>
            <a:off x="3917679" y="1146736"/>
            <a:ext cx="3157865" cy="36319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8" name="Group 7">
            <a:extLst>
              <a:ext uri="{FF2B5EF4-FFF2-40B4-BE49-F238E27FC236}">
                <a16:creationId xmlns:a16="http://schemas.microsoft.com/office/drawing/2014/main" id="{099DFAEE-BA2F-7A38-D793-0B32D00954A8}"/>
              </a:ext>
            </a:extLst>
          </p:cNvPr>
          <p:cNvGrpSpPr/>
          <p:nvPr/>
        </p:nvGrpSpPr>
        <p:grpSpPr>
          <a:xfrm>
            <a:off x="7307989" y="1273641"/>
            <a:ext cx="1514651" cy="2071804"/>
            <a:chOff x="7328463" y="1243057"/>
            <a:chExt cx="1514651" cy="2071804"/>
          </a:xfrm>
        </p:grpSpPr>
        <p:sp>
          <p:nvSpPr>
            <p:cNvPr id="16" name="TextBox 15">
              <a:extLst>
                <a:ext uri="{FF2B5EF4-FFF2-40B4-BE49-F238E27FC236}">
                  <a16:creationId xmlns:a16="http://schemas.microsoft.com/office/drawing/2014/main" id="{CF07CF9B-6C96-5E72-2DAE-324467BADE3B}"/>
                </a:ext>
              </a:extLst>
            </p:cNvPr>
            <p:cNvSpPr txBox="1"/>
            <p:nvPr/>
          </p:nvSpPr>
          <p:spPr>
            <a:xfrm>
              <a:off x="7589211" y="1243057"/>
              <a:ext cx="993154" cy="208407"/>
            </a:xfrm>
            <a:prstGeom prst="rect">
              <a:avLst/>
            </a:prstGeom>
            <a:noFill/>
          </p:spPr>
          <p:txBody>
            <a:bodyPr wrap="none" rtlCol="0">
              <a:spAutoFit/>
            </a:bodyPr>
            <a:lstStyle/>
            <a:p>
              <a:r>
                <a:rPr lang="en-AU" sz="758" b="1" dirty="0">
                  <a:solidFill>
                    <a:schemeClr val="accent1">
                      <a:lumMod val="75000"/>
                    </a:schemeClr>
                  </a:solidFill>
                  <a:latin typeface="+mj-lt"/>
                  <a:cs typeface="Calibri" panose="020F0502020204030204" pitchFamily="34" charset="0"/>
                </a:rPr>
                <a:t>Data and Records</a:t>
              </a:r>
            </a:p>
          </p:txBody>
        </p:sp>
        <p:sp>
          <p:nvSpPr>
            <p:cNvPr id="17" name="Rectangle: Rounded Corners 16">
              <a:extLst>
                <a:ext uri="{FF2B5EF4-FFF2-40B4-BE49-F238E27FC236}">
                  <a16:creationId xmlns:a16="http://schemas.microsoft.com/office/drawing/2014/main" id="{105754BF-B15B-B955-1A77-5F38F43B751F}"/>
                </a:ext>
              </a:extLst>
            </p:cNvPr>
            <p:cNvSpPr/>
            <p:nvPr/>
          </p:nvSpPr>
          <p:spPr>
            <a:xfrm>
              <a:off x="7328463" y="1470770"/>
              <a:ext cx="1514651" cy="1844091"/>
            </a:xfrm>
            <a:prstGeom prst="roundRect">
              <a:avLst/>
            </a:prstGeom>
            <a:solidFill>
              <a:schemeClr val="accent3"/>
            </a:solid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lvl="0"/>
              <a:r>
                <a:rPr lang="en-AU" sz="750" dirty="0">
                  <a:solidFill>
                    <a:schemeClr val="bg1"/>
                  </a:solidFill>
                </a:rPr>
                <a:t>Privacy and Data Protection Act 2014 (Vic)</a:t>
              </a:r>
            </a:p>
            <a:p>
              <a:pPr lvl="0"/>
              <a:endParaRPr lang="en-AU" sz="750" dirty="0">
                <a:solidFill>
                  <a:schemeClr val="bg1"/>
                </a:solidFill>
              </a:endParaRPr>
            </a:p>
            <a:p>
              <a:pPr lvl="0"/>
              <a:r>
                <a:rPr lang="en-AU" sz="750" dirty="0">
                  <a:solidFill>
                    <a:schemeClr val="bg1"/>
                  </a:solidFill>
                </a:rPr>
                <a:t>Health Records Act 2001 (Vic)</a:t>
              </a:r>
            </a:p>
            <a:p>
              <a:pPr lvl="0"/>
              <a:endParaRPr lang="en-AU" sz="750" dirty="0">
                <a:solidFill>
                  <a:schemeClr val="bg1"/>
                </a:solidFill>
              </a:endParaRPr>
            </a:p>
            <a:p>
              <a:pPr lvl="0"/>
              <a:r>
                <a:rPr lang="en-AU" sz="750" dirty="0">
                  <a:solidFill>
                    <a:schemeClr val="bg1"/>
                  </a:solidFill>
                </a:rPr>
                <a:t>Freedom of Information Act 1982 (Vic) </a:t>
              </a:r>
            </a:p>
            <a:p>
              <a:pPr lvl="0"/>
              <a:endParaRPr lang="en-AU" sz="750" dirty="0">
                <a:solidFill>
                  <a:schemeClr val="bg1"/>
                </a:solidFill>
              </a:endParaRPr>
            </a:p>
            <a:p>
              <a:pPr lvl="0"/>
              <a:r>
                <a:rPr lang="en-AU" sz="750" dirty="0">
                  <a:solidFill>
                    <a:schemeClr val="bg1"/>
                  </a:solidFill>
                </a:rPr>
                <a:t>Public Records Act 1973 (Vic)</a:t>
              </a:r>
            </a:p>
            <a:p>
              <a:pPr lvl="0"/>
              <a:endParaRPr lang="en-AU" sz="750" dirty="0">
                <a:solidFill>
                  <a:schemeClr val="bg1"/>
                </a:solidFill>
              </a:endParaRPr>
            </a:p>
            <a:p>
              <a:pPr lvl="0"/>
              <a:r>
                <a:rPr lang="en-AU" sz="750" dirty="0">
                  <a:solidFill>
                    <a:schemeClr val="bg1"/>
                  </a:solidFill>
                </a:rPr>
                <a:t>Victorian Data Sharing Act 2017 (Vic)</a:t>
              </a:r>
            </a:p>
          </p:txBody>
        </p:sp>
      </p:grpSp>
      <p:grpSp>
        <p:nvGrpSpPr>
          <p:cNvPr id="4" name="Group 3" descr="The table on this image is labelled &quot;Victorian State legislation&quot;&#10;which relates to:&#10;&#10;Public Administration Act 2004&#10;Financial Management Act 1994 and Standing Directions 2018&#10;Audit Act 1994&#10;Independent Broad-based Anti-corruption Commission Act 2011&#10;Public Interest Disclosures Act 2012&#10;Ombudsman Act 1973&#10;Charter of Human Rights and Responsibilities Act 2006&#10;Occupational and Health Safety Act 2004&#10;Equal Opportunity Act 2010">
            <a:extLst>
              <a:ext uri="{FF2B5EF4-FFF2-40B4-BE49-F238E27FC236}">
                <a16:creationId xmlns:a16="http://schemas.microsoft.com/office/drawing/2014/main" id="{018669AF-E8FA-A506-0590-C5F010C73325}"/>
              </a:ext>
            </a:extLst>
          </p:cNvPr>
          <p:cNvGrpSpPr/>
          <p:nvPr/>
        </p:nvGrpSpPr>
        <p:grpSpPr>
          <a:xfrm>
            <a:off x="2068456" y="1233288"/>
            <a:ext cx="1651457" cy="3545404"/>
            <a:chOff x="2068456" y="1233288"/>
            <a:chExt cx="1651457" cy="3545404"/>
          </a:xfrm>
        </p:grpSpPr>
        <p:pic>
          <p:nvPicPr>
            <p:cNvPr id="7" name="Content Placeholder 4" descr="Victorian State Legislation">
              <a:extLst>
                <a:ext uri="{FF2B5EF4-FFF2-40B4-BE49-F238E27FC236}">
                  <a16:creationId xmlns:a16="http://schemas.microsoft.com/office/drawing/2014/main" id="{8A10EBBB-BCF2-4FB0-9AA4-0666E3D0F5CB}"/>
                </a:ext>
              </a:extLst>
            </p:cNvPr>
            <p:cNvPicPr>
              <a:picLocks/>
            </p:cNvPicPr>
            <p:nvPr/>
          </p:nvPicPr>
          <p:blipFill rotWithShape="1">
            <a:blip r:embed="rId5" cstate="screen">
              <a:extLst>
                <a:ext uri="{28A0092B-C50C-407E-A947-70E740481C1C}">
                  <a14:useLocalDpi xmlns:a14="http://schemas.microsoft.com/office/drawing/2010/main" val="0"/>
                </a:ext>
              </a:extLst>
            </a:blip>
            <a:srcRect/>
            <a:stretch/>
          </p:blipFill>
          <p:spPr bwMode="auto">
            <a:xfrm>
              <a:off x="2193965" y="1233288"/>
              <a:ext cx="1313235" cy="332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Rounded Corners 17">
              <a:extLst>
                <a:ext uri="{FF2B5EF4-FFF2-40B4-BE49-F238E27FC236}">
                  <a16:creationId xmlns:a16="http://schemas.microsoft.com/office/drawing/2014/main" id="{CDCAB3C2-476F-2BC9-1C7D-B78C076CBF70}"/>
                </a:ext>
              </a:extLst>
            </p:cNvPr>
            <p:cNvSpPr/>
            <p:nvPr/>
          </p:nvSpPr>
          <p:spPr>
            <a:xfrm>
              <a:off x="2068456" y="1565549"/>
              <a:ext cx="1651457" cy="3213143"/>
            </a:xfrm>
            <a:prstGeom prst="roundRect">
              <a:avLst/>
            </a:prstGeom>
            <a:solidFill>
              <a:srgbClr val="FFC000"/>
            </a:solidFill>
            <a:ln>
              <a:solidFill>
                <a:srgbClr val="FFC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lvl="0"/>
              <a:r>
                <a:rPr lang="en-AU" sz="750" dirty="0">
                  <a:solidFill>
                    <a:schemeClr val="bg1"/>
                  </a:solidFill>
                </a:rPr>
                <a:t>Public Administration Act 2004 (Vic)</a:t>
              </a:r>
            </a:p>
            <a:p>
              <a:pPr lvl="0"/>
              <a:endParaRPr lang="en-AU" sz="750" dirty="0">
                <a:solidFill>
                  <a:schemeClr val="bg1"/>
                </a:solidFill>
              </a:endParaRPr>
            </a:p>
            <a:p>
              <a:pPr lvl="0"/>
              <a:r>
                <a:rPr lang="en-AU" sz="750" dirty="0">
                  <a:solidFill>
                    <a:schemeClr val="bg1"/>
                  </a:solidFill>
                </a:rPr>
                <a:t>Financial Management Act 1994 (Vic) and Standing Directions 2018</a:t>
              </a:r>
            </a:p>
            <a:p>
              <a:pPr lvl="0"/>
              <a:endParaRPr lang="en-AU" sz="750" dirty="0">
                <a:solidFill>
                  <a:schemeClr val="bg1"/>
                </a:solidFill>
              </a:endParaRPr>
            </a:p>
            <a:p>
              <a:pPr lvl="0"/>
              <a:r>
                <a:rPr lang="en-AU" sz="750" dirty="0">
                  <a:solidFill>
                    <a:schemeClr val="bg1"/>
                  </a:solidFill>
                </a:rPr>
                <a:t>Audit Act 1994 (Vic)</a:t>
              </a:r>
            </a:p>
            <a:p>
              <a:pPr lvl="0"/>
              <a:endParaRPr lang="en-AU" sz="750" dirty="0">
                <a:solidFill>
                  <a:schemeClr val="bg1"/>
                </a:solidFill>
              </a:endParaRPr>
            </a:p>
            <a:p>
              <a:pPr lvl="0"/>
              <a:r>
                <a:rPr lang="en-AU" sz="750" dirty="0">
                  <a:solidFill>
                    <a:schemeClr val="bg1"/>
                  </a:solidFill>
                </a:rPr>
                <a:t>Independent Broad-based Anti-corruption Commission Act 2011 (Vic) </a:t>
              </a:r>
            </a:p>
            <a:p>
              <a:pPr lvl="0"/>
              <a:endParaRPr lang="en-AU" sz="750" dirty="0">
                <a:solidFill>
                  <a:schemeClr val="bg1"/>
                </a:solidFill>
              </a:endParaRPr>
            </a:p>
            <a:p>
              <a:pPr lvl="0"/>
              <a:r>
                <a:rPr lang="en-AU" sz="750" dirty="0">
                  <a:solidFill>
                    <a:schemeClr val="bg1"/>
                  </a:solidFill>
                </a:rPr>
                <a:t>Public Interest Disclosures Act 2012 (Vic) </a:t>
              </a:r>
            </a:p>
            <a:p>
              <a:pPr lvl="0"/>
              <a:endParaRPr lang="en-AU" sz="750" dirty="0">
                <a:solidFill>
                  <a:schemeClr val="bg1"/>
                </a:solidFill>
              </a:endParaRPr>
            </a:p>
            <a:p>
              <a:pPr lvl="0"/>
              <a:r>
                <a:rPr lang="en-AU" sz="750" dirty="0">
                  <a:solidFill>
                    <a:schemeClr val="bg1"/>
                  </a:solidFill>
                </a:rPr>
                <a:t>Ombudsman Act 1973 (Vic) </a:t>
              </a:r>
            </a:p>
            <a:p>
              <a:pPr lvl="0"/>
              <a:endParaRPr lang="en-AU" sz="750" dirty="0">
                <a:solidFill>
                  <a:schemeClr val="bg1"/>
                </a:solidFill>
              </a:endParaRPr>
            </a:p>
            <a:p>
              <a:pPr lvl="0"/>
              <a:r>
                <a:rPr lang="en-AU" sz="750" dirty="0">
                  <a:solidFill>
                    <a:schemeClr val="bg1"/>
                  </a:solidFill>
                </a:rPr>
                <a:t>Charter of Human Rights and Responsibilities Act 2006 (Vic)</a:t>
              </a:r>
            </a:p>
            <a:p>
              <a:pPr lvl="0"/>
              <a:endParaRPr lang="en-AU" sz="750" dirty="0">
                <a:solidFill>
                  <a:schemeClr val="bg1"/>
                </a:solidFill>
              </a:endParaRPr>
            </a:p>
            <a:p>
              <a:pPr lvl="0"/>
              <a:r>
                <a:rPr lang="en-AU" sz="750" dirty="0">
                  <a:solidFill>
                    <a:schemeClr val="bg1"/>
                  </a:solidFill>
                </a:rPr>
                <a:t>Occupational Health and Safety Act 2004 (Vic)</a:t>
              </a:r>
            </a:p>
            <a:p>
              <a:pPr lvl="0"/>
              <a:endParaRPr lang="en-AU" sz="750" dirty="0">
                <a:solidFill>
                  <a:schemeClr val="bg1"/>
                </a:solidFill>
              </a:endParaRPr>
            </a:p>
            <a:p>
              <a:pPr lvl="0"/>
              <a:r>
                <a:rPr lang="en-AU" sz="750" dirty="0">
                  <a:solidFill>
                    <a:schemeClr val="bg1"/>
                  </a:solidFill>
                </a:rPr>
                <a:t>Equal Opportunity Act 2010 (Vic) </a:t>
              </a:r>
            </a:p>
          </p:txBody>
        </p:sp>
      </p:grpSp>
    </p:spTree>
    <p:extLst>
      <p:ext uri="{BB962C8B-B14F-4D97-AF65-F5344CB8AC3E}">
        <p14:creationId xmlns:p14="http://schemas.microsoft.com/office/powerpoint/2010/main" val="3862482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E5AA0-AC2D-4422-A6E6-411425095182}"/>
              </a:ext>
            </a:extLst>
          </p:cNvPr>
          <p:cNvSpPr>
            <a:spLocks noGrp="1"/>
          </p:cNvSpPr>
          <p:nvPr>
            <p:ph type="title"/>
          </p:nvPr>
        </p:nvSpPr>
        <p:spPr/>
        <p:txBody>
          <a:bodyPr/>
          <a:lstStyle/>
          <a:p>
            <a:r>
              <a:rPr lang="en-US"/>
              <a:t>Enabling legislation</a:t>
            </a:r>
            <a:endParaRPr lang="en-AU"/>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71143853"/>
              </p:ext>
            </p:extLst>
          </p:nvPr>
        </p:nvGraphicFramePr>
        <p:xfrm>
          <a:off x="1539634" y="1353584"/>
          <a:ext cx="6182916" cy="2055538"/>
        </p:xfrm>
        <a:graphic>
          <a:graphicData uri="http://schemas.openxmlformats.org/drawingml/2006/table">
            <a:tbl>
              <a:tblPr firstRow="1" bandRow="1">
                <a:tableStyleId>{5C22544A-7EE6-4342-B048-85BDC9FD1C3A}</a:tableStyleId>
              </a:tblPr>
              <a:tblGrid>
                <a:gridCol w="3091458">
                  <a:extLst>
                    <a:ext uri="{9D8B030D-6E8A-4147-A177-3AD203B41FA5}">
                      <a16:colId xmlns:a16="http://schemas.microsoft.com/office/drawing/2014/main" val="20000"/>
                    </a:ext>
                  </a:extLst>
                </a:gridCol>
                <a:gridCol w="3091458">
                  <a:extLst>
                    <a:ext uri="{9D8B030D-6E8A-4147-A177-3AD203B41FA5}">
                      <a16:colId xmlns:a16="http://schemas.microsoft.com/office/drawing/2014/main" val="20001"/>
                    </a:ext>
                  </a:extLst>
                </a:gridCol>
              </a:tblGrid>
              <a:tr h="331979">
                <a:tc>
                  <a:txBody>
                    <a:bodyPr/>
                    <a:lstStyle/>
                    <a:p>
                      <a:r>
                        <a:rPr lang="en-AU" sz="1000"/>
                        <a:t>Enabling</a:t>
                      </a:r>
                      <a:r>
                        <a:rPr lang="en-AU" sz="1000" baseline="0"/>
                        <a:t> legislation</a:t>
                      </a:r>
                      <a:endParaRPr lang="en-AU" sz="1000"/>
                    </a:p>
                  </a:txBody>
                  <a:tcPr marL="68580" marR="68580" marT="34290" marB="34290"/>
                </a:tc>
                <a:tc>
                  <a:txBody>
                    <a:bodyPr/>
                    <a:lstStyle/>
                    <a:p>
                      <a:r>
                        <a:rPr lang="en-AU" sz="1000"/>
                        <a:t>Health</a:t>
                      </a:r>
                      <a:r>
                        <a:rPr lang="en-AU" sz="1000" baseline="0"/>
                        <a:t> entities</a:t>
                      </a:r>
                      <a:endParaRPr lang="en-AU" sz="1000"/>
                    </a:p>
                  </a:txBody>
                  <a:tcPr marL="68580" marR="68580" marT="34290" marB="34290"/>
                </a:tc>
                <a:extLst>
                  <a:ext uri="{0D108BD9-81ED-4DB2-BD59-A6C34878D82A}">
                    <a16:rowId xmlns:a16="http://schemas.microsoft.com/office/drawing/2014/main" val="10000"/>
                  </a:ext>
                </a:extLst>
              </a:tr>
              <a:tr h="818576">
                <a:tc>
                  <a:txBody>
                    <a:bodyPr/>
                    <a:lstStyle/>
                    <a:p>
                      <a:r>
                        <a:rPr lang="en-AU" sz="1000" i="1" dirty="0"/>
                        <a:t>Health</a:t>
                      </a:r>
                      <a:r>
                        <a:rPr lang="en-AU" sz="1000" i="1" baseline="0" dirty="0"/>
                        <a:t> Services Act 1998 </a:t>
                      </a:r>
                      <a:r>
                        <a:rPr lang="en-AU" sz="1000" i="0" baseline="0" dirty="0"/>
                        <a:t>(Vic) </a:t>
                      </a:r>
                      <a:endParaRPr lang="en-AU" sz="1000" i="1" dirty="0"/>
                    </a:p>
                  </a:txBody>
                  <a:tcPr marL="68580" marR="68580" marT="34290" marB="34290"/>
                </a:tc>
                <a:tc>
                  <a:txBody>
                    <a:bodyPr/>
                    <a:lstStyle/>
                    <a:p>
                      <a:pPr marL="285750" lvl="0" indent="-285750">
                        <a:buFont typeface="Arial" panose="020B0604020202020204" pitchFamily="34" charset="0"/>
                        <a:buChar char="•"/>
                      </a:pPr>
                      <a:r>
                        <a:rPr lang="en-AU" sz="1000" kern="1200" dirty="0">
                          <a:solidFill>
                            <a:schemeClr val="dk1"/>
                          </a:solidFill>
                          <a:effectLst/>
                          <a:latin typeface="+mn-lt"/>
                          <a:ea typeface="+mn-ea"/>
                          <a:cs typeface="+mn-cs"/>
                        </a:rPr>
                        <a:t>Public hospitals</a:t>
                      </a:r>
                    </a:p>
                    <a:p>
                      <a:pPr marL="285750" lvl="0" indent="-285750">
                        <a:buFont typeface="Arial" panose="020B0604020202020204" pitchFamily="34" charset="0"/>
                        <a:buChar char="•"/>
                      </a:pPr>
                      <a:r>
                        <a:rPr lang="en-AU" sz="1000" kern="1200" dirty="0">
                          <a:solidFill>
                            <a:schemeClr val="dk1"/>
                          </a:solidFill>
                          <a:effectLst/>
                          <a:latin typeface="+mn-lt"/>
                          <a:ea typeface="+mn-ea"/>
                          <a:cs typeface="+mn-cs"/>
                        </a:rPr>
                        <a:t>Public health services</a:t>
                      </a:r>
                    </a:p>
                    <a:p>
                      <a:pPr marL="285750" lvl="0" indent="-285750">
                        <a:buFont typeface="Arial" panose="020B0604020202020204" pitchFamily="34" charset="0"/>
                        <a:buChar char="•"/>
                      </a:pPr>
                      <a:r>
                        <a:rPr lang="en-AU" sz="1000" kern="1200" dirty="0">
                          <a:solidFill>
                            <a:schemeClr val="dk1"/>
                          </a:solidFill>
                          <a:effectLst/>
                          <a:latin typeface="+mn-lt"/>
                          <a:ea typeface="+mn-ea"/>
                          <a:cs typeface="+mn-cs"/>
                        </a:rPr>
                        <a:t>Multi-purpose services</a:t>
                      </a:r>
                    </a:p>
                  </a:txBody>
                  <a:tcPr marL="68580" marR="68580" marT="34290" marB="34290"/>
                </a:tc>
                <a:extLst>
                  <a:ext uri="{0D108BD9-81ED-4DB2-BD59-A6C34878D82A}">
                    <a16:rowId xmlns:a16="http://schemas.microsoft.com/office/drawing/2014/main" val="10001"/>
                  </a:ext>
                </a:extLst>
              </a:tr>
              <a:tr h="331979">
                <a:tc>
                  <a:txBody>
                    <a:bodyPr/>
                    <a:lstStyle/>
                    <a:p>
                      <a:r>
                        <a:rPr lang="en-AU" sz="1000" i="1"/>
                        <a:t>Ambulance Services</a:t>
                      </a:r>
                      <a:r>
                        <a:rPr lang="en-AU" sz="1000" i="1" baseline="0"/>
                        <a:t> Act 1986 </a:t>
                      </a:r>
                      <a:r>
                        <a:rPr lang="en-AU" sz="1000" i="0" baseline="0"/>
                        <a:t>(Vic) </a:t>
                      </a:r>
                      <a:endParaRPr lang="en-AU" sz="1000" i="1"/>
                    </a:p>
                  </a:txBody>
                  <a:tcPr marL="68580" marR="68580" marT="34290" marB="34290"/>
                </a:tc>
                <a:tc>
                  <a:txBody>
                    <a:bodyPr/>
                    <a:lstStyle/>
                    <a:p>
                      <a:pPr marL="285750" indent="-285750">
                        <a:buFont typeface="Arial" panose="020B0604020202020204" pitchFamily="34" charset="0"/>
                        <a:buChar char="•"/>
                      </a:pPr>
                      <a:r>
                        <a:rPr lang="en-AU" sz="1000" dirty="0"/>
                        <a:t>Ambulance Victoria</a:t>
                      </a:r>
                    </a:p>
                  </a:txBody>
                  <a:tcPr marL="68580" marR="68580" marT="34290" marB="34290"/>
                </a:tc>
                <a:extLst>
                  <a:ext uri="{0D108BD9-81ED-4DB2-BD59-A6C34878D82A}">
                    <a16:rowId xmlns:a16="http://schemas.microsoft.com/office/drawing/2014/main" val="10002"/>
                  </a:ext>
                </a:extLst>
              </a:tr>
              <a:tr h="573004">
                <a:tc>
                  <a:txBody>
                    <a:bodyPr/>
                    <a:lstStyle/>
                    <a:p>
                      <a:r>
                        <a:rPr lang="en-AU" sz="1000" i="1" kern="1200" dirty="0">
                          <a:solidFill>
                            <a:schemeClr val="dk1"/>
                          </a:solidFill>
                          <a:latin typeface="+mn-lt"/>
                          <a:ea typeface="+mn-ea"/>
                          <a:cs typeface="+mn-cs"/>
                        </a:rPr>
                        <a:t>Mental Health Act 2014 </a:t>
                      </a:r>
                      <a:r>
                        <a:rPr lang="en-AU" sz="1000" i="0" kern="1200" dirty="0">
                          <a:solidFill>
                            <a:schemeClr val="dk1"/>
                          </a:solidFill>
                          <a:latin typeface="+mn-lt"/>
                          <a:ea typeface="+mn-ea"/>
                          <a:cs typeface="+mn-cs"/>
                        </a:rPr>
                        <a:t>(Vic)</a:t>
                      </a:r>
                    </a:p>
                    <a:p>
                      <a:r>
                        <a:rPr lang="en-AU" sz="800" i="1" kern="1200">
                          <a:solidFill>
                            <a:schemeClr val="dk1"/>
                          </a:solidFill>
                          <a:latin typeface="+mn-lt"/>
                          <a:ea typeface="+mn-ea"/>
                          <a:cs typeface="+mn-cs"/>
                        </a:rPr>
                        <a:t>(</a:t>
                      </a:r>
                      <a:r>
                        <a:rPr lang="en-AU" sz="800" i="0" kern="1200">
                          <a:solidFill>
                            <a:schemeClr val="dk1"/>
                          </a:solidFill>
                          <a:latin typeface="+mn-lt"/>
                          <a:ea typeface="+mn-ea"/>
                          <a:cs typeface="+mn-cs"/>
                        </a:rPr>
                        <a:t>The </a:t>
                      </a:r>
                      <a:r>
                        <a:rPr lang="en-AU" sz="800" i="0" kern="1200" dirty="0">
                          <a:solidFill>
                            <a:schemeClr val="dk1"/>
                          </a:solidFill>
                          <a:latin typeface="+mn-lt"/>
                          <a:ea typeface="+mn-ea"/>
                          <a:cs typeface="+mn-cs"/>
                        </a:rPr>
                        <a:t>n</a:t>
                      </a:r>
                      <a:r>
                        <a:rPr lang="en-AU" sz="800" i="0" kern="1200">
                          <a:solidFill>
                            <a:schemeClr val="dk1"/>
                          </a:solidFill>
                          <a:latin typeface="+mn-lt"/>
                          <a:ea typeface="+mn-ea"/>
                          <a:cs typeface="+mn-cs"/>
                        </a:rPr>
                        <a:t>ew </a:t>
                      </a:r>
                      <a:r>
                        <a:rPr lang="en-AU" sz="800" i="1" kern="1200" dirty="0">
                          <a:solidFill>
                            <a:schemeClr val="dk1"/>
                          </a:solidFill>
                          <a:latin typeface="+mn-lt"/>
                          <a:ea typeface="+mn-ea"/>
                          <a:cs typeface="+mn-cs"/>
                        </a:rPr>
                        <a:t>Mental Health and Wellbeing Act 2022</a:t>
                      </a:r>
                      <a:r>
                        <a:rPr lang="en-AU" sz="800" i="0" kern="1200" dirty="0">
                          <a:solidFill>
                            <a:schemeClr val="dk1"/>
                          </a:solidFill>
                          <a:latin typeface="+mn-lt"/>
                          <a:ea typeface="+mn-ea"/>
                          <a:cs typeface="+mn-cs"/>
                        </a:rPr>
                        <a:t> comes into effect </a:t>
                      </a:r>
                      <a:r>
                        <a:rPr lang="en-AU" sz="800" i="0" kern="1200">
                          <a:solidFill>
                            <a:schemeClr val="dk1"/>
                          </a:solidFill>
                          <a:latin typeface="+mn-lt"/>
                          <a:ea typeface="+mn-ea"/>
                          <a:cs typeface="+mn-cs"/>
                        </a:rPr>
                        <a:t>on 1 </a:t>
                      </a:r>
                      <a:r>
                        <a:rPr lang="en-AU" sz="800" i="0" kern="1200" dirty="0">
                          <a:solidFill>
                            <a:schemeClr val="dk1"/>
                          </a:solidFill>
                          <a:latin typeface="+mn-lt"/>
                          <a:ea typeface="+mn-ea"/>
                          <a:cs typeface="+mn-cs"/>
                        </a:rPr>
                        <a:t>September 2023).</a:t>
                      </a:r>
                    </a:p>
                  </a:txBody>
                  <a:tcPr marL="68580" marR="68580" marT="34290" marB="34290"/>
                </a:tc>
                <a:tc>
                  <a:txBody>
                    <a:bodyPr/>
                    <a:lstStyle/>
                    <a:p>
                      <a:pPr marL="285750" indent="-285750">
                        <a:buFont typeface="Arial" panose="020B0604020202020204" pitchFamily="34" charset="0"/>
                        <a:buChar char="•"/>
                      </a:pPr>
                      <a:r>
                        <a:rPr lang="en-AU" sz="1000" dirty="0"/>
                        <a:t>Victorian Institute</a:t>
                      </a:r>
                      <a:r>
                        <a:rPr lang="en-AU" sz="1000" baseline="0" dirty="0"/>
                        <a:t> of Forensic Mental Health (</a:t>
                      </a:r>
                      <a:r>
                        <a:rPr lang="en-AU" sz="1000" baseline="0" dirty="0" err="1"/>
                        <a:t>Forensicare</a:t>
                      </a:r>
                      <a:r>
                        <a:rPr lang="en-AU" sz="1000" baseline="0" dirty="0"/>
                        <a:t>)</a:t>
                      </a:r>
                      <a:endParaRPr lang="en-AU" sz="1000" dirty="0"/>
                    </a:p>
                  </a:txBody>
                  <a:tcPr marL="68580" marR="68580" marT="34290" marB="34290"/>
                </a:tc>
                <a:extLst>
                  <a:ext uri="{0D108BD9-81ED-4DB2-BD59-A6C34878D82A}">
                    <a16:rowId xmlns:a16="http://schemas.microsoft.com/office/drawing/2014/main" val="10003"/>
                  </a:ext>
                </a:extLst>
              </a:tr>
            </a:tbl>
          </a:graphicData>
        </a:graphic>
      </p:graphicFrame>
      <p:sp>
        <p:nvSpPr>
          <p:cNvPr id="10" name="TextBox 9"/>
          <p:cNvSpPr txBox="1"/>
          <p:nvPr/>
        </p:nvSpPr>
        <p:spPr>
          <a:xfrm>
            <a:off x="1539634" y="3641343"/>
            <a:ext cx="6182916" cy="1061829"/>
          </a:xfrm>
          <a:prstGeom prst="rect">
            <a:avLst/>
          </a:prstGeom>
          <a:noFill/>
        </p:spPr>
        <p:txBody>
          <a:bodyPr wrap="square" rtlCol="0">
            <a:spAutoFit/>
          </a:bodyPr>
          <a:lstStyle/>
          <a:p>
            <a:r>
              <a:rPr lang="en-AU"/>
              <a:t>All of these health entities are public entities under the </a:t>
            </a:r>
            <a:r>
              <a:rPr lang="en-AU" i="1"/>
              <a:t>Public Administration Act 2004 </a:t>
            </a:r>
            <a:r>
              <a:rPr lang="en-AU"/>
              <a:t>(Vic) (</a:t>
            </a:r>
            <a:r>
              <a:rPr lang="en-AU" b="1"/>
              <a:t>PAA</a:t>
            </a:r>
            <a:r>
              <a:rPr lang="en-AU"/>
              <a:t>)</a:t>
            </a:r>
            <a:r>
              <a:rPr lang="en-AU" b="1"/>
              <a:t>.</a:t>
            </a:r>
          </a:p>
          <a:p>
            <a:endParaRPr lang="en-AU"/>
          </a:p>
          <a:p>
            <a:r>
              <a:rPr lang="en-AU" sz="900" i="1"/>
              <a:t>Note: this presentation focuses only on the legal responsibilities of these health entities and their directors.</a:t>
            </a:r>
          </a:p>
        </p:txBody>
      </p:sp>
    </p:spTree>
    <p:extLst>
      <p:ext uri="{BB962C8B-B14F-4D97-AF65-F5344CB8AC3E}">
        <p14:creationId xmlns:p14="http://schemas.microsoft.com/office/powerpoint/2010/main" val="28439889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E5AA0-AC2D-4422-A6E6-411425095182}"/>
              </a:ext>
            </a:extLst>
          </p:cNvPr>
          <p:cNvSpPr>
            <a:spLocks noGrp="1"/>
          </p:cNvSpPr>
          <p:nvPr>
            <p:ph type="title"/>
          </p:nvPr>
        </p:nvSpPr>
        <p:spPr/>
        <p:txBody>
          <a:bodyPr/>
          <a:lstStyle/>
          <a:p>
            <a:r>
              <a:rPr lang="en-US"/>
              <a:t>Director’s obligations – enabling legislation (all)</a:t>
            </a:r>
            <a:endParaRPr lang="en-AU"/>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85097116"/>
              </p:ext>
            </p:extLst>
          </p:nvPr>
        </p:nvGraphicFramePr>
        <p:xfrm>
          <a:off x="489098" y="1335882"/>
          <a:ext cx="8204052" cy="3221424"/>
        </p:xfrm>
        <a:graphic>
          <a:graphicData uri="http://schemas.openxmlformats.org/drawingml/2006/table">
            <a:tbl>
              <a:tblPr firstRow="1" bandRow="1">
                <a:tableStyleId>{5C22544A-7EE6-4342-B048-85BDC9FD1C3A}</a:tableStyleId>
              </a:tblPr>
              <a:tblGrid>
                <a:gridCol w="8204052">
                  <a:extLst>
                    <a:ext uri="{9D8B030D-6E8A-4147-A177-3AD203B41FA5}">
                      <a16:colId xmlns:a16="http://schemas.microsoft.com/office/drawing/2014/main" val="20000"/>
                    </a:ext>
                  </a:extLst>
                </a:gridCol>
              </a:tblGrid>
              <a:tr h="333519">
                <a:tc>
                  <a:txBody>
                    <a:bodyPr/>
                    <a:lstStyle/>
                    <a:p>
                      <a:pPr>
                        <a:lnSpc>
                          <a:spcPct val="107000"/>
                        </a:lnSpc>
                        <a:spcAft>
                          <a:spcPts val="600"/>
                        </a:spcAft>
                      </a:pPr>
                      <a:r>
                        <a:rPr lang="en-AU" sz="1200">
                          <a:effectLst/>
                          <a:latin typeface="+mj-lt"/>
                        </a:rPr>
                        <a:t>Key duties</a:t>
                      </a:r>
                      <a:r>
                        <a:rPr lang="en-AU" sz="1200" baseline="0">
                          <a:effectLst/>
                          <a:latin typeface="+mj-lt"/>
                        </a:rPr>
                        <a:t> (all health entities)</a:t>
                      </a:r>
                      <a:endParaRPr lang="en-AU" sz="1200">
                        <a:effectLst/>
                        <a:latin typeface="+mj-lt"/>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0"/>
                  </a:ext>
                </a:extLst>
              </a:tr>
              <a:tr h="945212">
                <a:tc>
                  <a:txBody>
                    <a:bodyPr/>
                    <a:lstStyle/>
                    <a:p>
                      <a:pPr>
                        <a:lnSpc>
                          <a:spcPct val="107000"/>
                        </a:lnSpc>
                        <a:spcAft>
                          <a:spcPts val="600"/>
                        </a:spcAft>
                      </a:pPr>
                      <a:r>
                        <a:rPr lang="en-AU" sz="1200" b="1">
                          <a:effectLst/>
                          <a:latin typeface="+mj-lt"/>
                          <a:ea typeface="Calibri" panose="020F0502020204030204" pitchFamily="34" charset="0"/>
                          <a:cs typeface="Times New Roman" panose="02020603050405020304" pitchFamily="18" charset="0"/>
                        </a:rPr>
                        <a:t>Duty to consider specified matters</a:t>
                      </a:r>
                      <a:r>
                        <a:rPr lang="en-AU" sz="1200">
                          <a:effectLst/>
                          <a:latin typeface="+mj-lt"/>
                          <a:ea typeface="Calibri" panose="020F0502020204030204" pitchFamily="34" charset="0"/>
                          <a:cs typeface="Times New Roman" panose="02020603050405020304" pitchFamily="18" charset="0"/>
                        </a:rPr>
                        <a:t> </a:t>
                      </a:r>
                    </a:p>
                    <a:p>
                      <a:pPr>
                        <a:lnSpc>
                          <a:spcPct val="107000"/>
                        </a:lnSpc>
                        <a:spcAft>
                          <a:spcPts val="600"/>
                        </a:spcAft>
                      </a:pPr>
                      <a:r>
                        <a:rPr lang="en-AU" sz="1200">
                          <a:effectLst/>
                          <a:latin typeface="+mj-lt"/>
                          <a:ea typeface="Calibri" panose="020F0502020204030204" pitchFamily="34" charset="0"/>
                          <a:cs typeface="Times New Roman" panose="02020603050405020304" pitchFamily="18" charset="0"/>
                        </a:rPr>
                        <a:t>The board must, in performing its functions and exercising its powers, have regard to the needs and views of the consumers and communities the entity serves, and the need to ensure public resources and the entity’s resources are used effectively and efficiently.</a:t>
                      </a:r>
                    </a:p>
                  </a:txBody>
                  <a:tcPr marL="51435" marR="51435" marT="0" marB="0"/>
                </a:tc>
                <a:extLst>
                  <a:ext uri="{0D108BD9-81ED-4DB2-BD59-A6C34878D82A}">
                    <a16:rowId xmlns:a16="http://schemas.microsoft.com/office/drawing/2014/main" val="10001"/>
                  </a:ext>
                </a:extLst>
              </a:tr>
              <a:tr h="935831">
                <a:tc>
                  <a:txBody>
                    <a:bodyPr/>
                    <a:lstStyle/>
                    <a:p>
                      <a:pPr>
                        <a:lnSpc>
                          <a:spcPct val="107000"/>
                        </a:lnSpc>
                        <a:spcAft>
                          <a:spcPts val="600"/>
                        </a:spcAft>
                      </a:pPr>
                      <a:r>
                        <a:rPr lang="en-AU" sz="1200" b="1">
                          <a:effectLst/>
                          <a:latin typeface="+mj-lt"/>
                          <a:ea typeface="Calibri" panose="020F0502020204030204" pitchFamily="34" charset="0"/>
                          <a:cs typeface="Times New Roman" panose="02020603050405020304" pitchFamily="18" charset="0"/>
                        </a:rPr>
                        <a:t>Duty to inform Minister and Secretary of issues of public concern or risk</a:t>
                      </a:r>
                      <a:endParaRPr lang="en-AU" sz="1200">
                        <a:effectLst/>
                        <a:latin typeface="+mj-lt"/>
                        <a:ea typeface="Calibri" panose="020F0502020204030204" pitchFamily="34" charset="0"/>
                        <a:cs typeface="Times New Roman" panose="02020603050405020304" pitchFamily="18" charset="0"/>
                      </a:endParaRPr>
                    </a:p>
                    <a:p>
                      <a:pPr>
                        <a:lnSpc>
                          <a:spcPct val="107000"/>
                        </a:lnSpc>
                        <a:spcAft>
                          <a:spcPts val="600"/>
                        </a:spcAft>
                      </a:pPr>
                      <a:r>
                        <a:rPr lang="en-AU" sz="1200">
                          <a:effectLst/>
                          <a:latin typeface="+mj-lt"/>
                          <a:ea typeface="Calibri" panose="020F0502020204030204" pitchFamily="34" charset="0"/>
                          <a:cs typeface="Times New Roman" panose="02020603050405020304" pitchFamily="18" charset="0"/>
                        </a:rPr>
                        <a:t>The board must ensure the Minister and the Secretary are informed in a timely manner of any issues of public concern or risk that may affect the entity and (except for Forensicare) are advised about significant Board decisions.</a:t>
                      </a:r>
                    </a:p>
                  </a:txBody>
                  <a:tcPr marL="51435" marR="51435" marT="0" marB="0"/>
                </a:tc>
                <a:extLst>
                  <a:ext uri="{0D108BD9-81ED-4DB2-BD59-A6C34878D82A}">
                    <a16:rowId xmlns:a16="http://schemas.microsoft.com/office/drawing/2014/main" val="10002"/>
                  </a:ext>
                </a:extLst>
              </a:tr>
              <a:tr h="1006862">
                <a:tc>
                  <a:txBody>
                    <a:bodyPr/>
                    <a:lstStyle/>
                    <a:p>
                      <a:pPr>
                        <a:lnSpc>
                          <a:spcPct val="107000"/>
                        </a:lnSpc>
                        <a:spcAft>
                          <a:spcPts val="600"/>
                        </a:spcAft>
                      </a:pPr>
                      <a:r>
                        <a:rPr lang="en-AU" sz="1200" b="1" dirty="0">
                          <a:effectLst/>
                          <a:latin typeface="+mj-lt"/>
                          <a:ea typeface="Calibri" panose="020F0502020204030204" pitchFamily="34" charset="0"/>
                          <a:cs typeface="Times New Roman" panose="02020603050405020304" pitchFamily="18" charset="0"/>
                        </a:rPr>
                        <a:t>Duty to comply with Ministerial/Secretarial directions</a:t>
                      </a:r>
                      <a:endParaRPr lang="en-AU" sz="1200" dirty="0">
                        <a:effectLst/>
                        <a:latin typeface="+mj-lt"/>
                        <a:ea typeface="Calibri" panose="020F0502020204030204" pitchFamily="34" charset="0"/>
                        <a:cs typeface="Times New Roman" panose="02020603050405020304" pitchFamily="18" charset="0"/>
                      </a:endParaRPr>
                    </a:p>
                    <a:p>
                      <a:pPr>
                        <a:lnSpc>
                          <a:spcPct val="107000"/>
                        </a:lnSpc>
                        <a:spcAft>
                          <a:spcPts val="600"/>
                        </a:spcAft>
                      </a:pPr>
                      <a:r>
                        <a:rPr lang="en-AU" sz="1200" dirty="0">
                          <a:effectLst/>
                          <a:latin typeface="+mj-lt"/>
                          <a:ea typeface="Calibri" panose="020F0502020204030204" pitchFamily="34" charset="0"/>
                          <a:cs typeface="Times New Roman" panose="02020603050405020304" pitchFamily="18" charset="0"/>
                        </a:rPr>
                        <a:t>The board must comply with the directions of:</a:t>
                      </a:r>
                    </a:p>
                    <a:p>
                      <a:pPr marL="285750" indent="-285750">
                        <a:lnSpc>
                          <a:spcPct val="107000"/>
                        </a:lnSpc>
                        <a:spcAft>
                          <a:spcPts val="600"/>
                        </a:spcAft>
                        <a:buFont typeface="Arial" panose="020B0604020202020204" pitchFamily="34" charset="0"/>
                        <a:buChar char="•"/>
                      </a:pPr>
                      <a:r>
                        <a:rPr lang="en-AU" sz="1200" dirty="0">
                          <a:effectLst/>
                          <a:latin typeface="+mj-lt"/>
                          <a:ea typeface="Calibri" panose="020F0502020204030204" pitchFamily="34" charset="0"/>
                          <a:cs typeface="Times New Roman" panose="02020603050405020304" pitchFamily="18" charset="0"/>
                        </a:rPr>
                        <a:t>the Minister (except for multi-purpose</a:t>
                      </a:r>
                      <a:r>
                        <a:rPr lang="en-AU" sz="1200" baseline="0" dirty="0">
                          <a:effectLst/>
                          <a:latin typeface="+mj-lt"/>
                          <a:ea typeface="Calibri" panose="020F0502020204030204" pitchFamily="34" charset="0"/>
                          <a:cs typeface="Times New Roman" panose="02020603050405020304" pitchFamily="18" charset="0"/>
                        </a:rPr>
                        <a:t> services</a:t>
                      </a:r>
                      <a:r>
                        <a:rPr lang="en-AU" sz="1200" dirty="0">
                          <a:effectLst/>
                          <a:latin typeface="+mj-lt"/>
                          <a:ea typeface="Calibri" panose="020F0502020204030204" pitchFamily="34" charset="0"/>
                          <a:cs typeface="Times New Roman" panose="02020603050405020304" pitchFamily="18" charset="0"/>
                        </a:rPr>
                        <a:t>);</a:t>
                      </a:r>
                      <a:r>
                        <a:rPr lang="en-AU" sz="1200" baseline="0" dirty="0">
                          <a:effectLst/>
                          <a:latin typeface="+mj-lt"/>
                          <a:ea typeface="Calibri" panose="020F0502020204030204" pitchFamily="34" charset="0"/>
                          <a:cs typeface="Times New Roman" panose="02020603050405020304" pitchFamily="18" charset="0"/>
                        </a:rPr>
                        <a:t> and</a:t>
                      </a:r>
                    </a:p>
                    <a:p>
                      <a:pPr marL="285750" indent="-285750">
                        <a:lnSpc>
                          <a:spcPct val="107000"/>
                        </a:lnSpc>
                        <a:spcAft>
                          <a:spcPts val="600"/>
                        </a:spcAft>
                        <a:buFont typeface="Arial" panose="020B0604020202020204" pitchFamily="34" charset="0"/>
                        <a:buChar char="•"/>
                      </a:pPr>
                      <a:r>
                        <a:rPr lang="en-AU" sz="1200" dirty="0">
                          <a:effectLst/>
                          <a:latin typeface="+mj-lt"/>
                          <a:ea typeface="Calibri" panose="020F0502020204030204" pitchFamily="34" charset="0"/>
                          <a:cs typeface="Times New Roman" panose="02020603050405020304" pitchFamily="18" charset="0"/>
                        </a:rPr>
                        <a:t>the Secretary (except for public</a:t>
                      </a:r>
                      <a:r>
                        <a:rPr lang="en-AU" sz="1200" baseline="0" dirty="0">
                          <a:effectLst/>
                          <a:latin typeface="+mj-lt"/>
                          <a:ea typeface="Calibri" panose="020F0502020204030204" pitchFamily="34" charset="0"/>
                          <a:cs typeface="Times New Roman" panose="02020603050405020304" pitchFamily="18" charset="0"/>
                        </a:rPr>
                        <a:t> health services and </a:t>
                      </a:r>
                      <a:r>
                        <a:rPr lang="en-AU" sz="1200" baseline="0" dirty="0" err="1">
                          <a:effectLst/>
                          <a:latin typeface="+mj-lt"/>
                          <a:ea typeface="Calibri" panose="020F0502020204030204" pitchFamily="34" charset="0"/>
                          <a:cs typeface="Times New Roman" panose="02020603050405020304" pitchFamily="18" charset="0"/>
                        </a:rPr>
                        <a:t>Forensicare</a:t>
                      </a:r>
                      <a:r>
                        <a:rPr lang="en-AU" sz="1200" dirty="0">
                          <a:effectLst/>
                          <a:latin typeface="+mj-lt"/>
                          <a:ea typeface="Calibri" panose="020F0502020204030204" pitchFamily="34" charset="0"/>
                          <a:cs typeface="Times New Roman" panose="02020603050405020304" pitchFamily="18" charset="0"/>
                        </a:rPr>
                        <a:t>).</a:t>
                      </a:r>
                    </a:p>
                  </a:txBody>
                  <a:tcPr marL="51435" marR="51435"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641442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E5AA0-AC2D-4422-A6E6-411425095182}"/>
              </a:ext>
            </a:extLst>
          </p:cNvPr>
          <p:cNvSpPr>
            <a:spLocks noGrp="1"/>
          </p:cNvSpPr>
          <p:nvPr>
            <p:ph type="title"/>
          </p:nvPr>
        </p:nvSpPr>
        <p:spPr/>
        <p:txBody>
          <a:bodyPr/>
          <a:lstStyle/>
          <a:p>
            <a:r>
              <a:rPr lang="en-US"/>
              <a:t>Director’s obligations – enabling legislation (some)</a:t>
            </a:r>
            <a:endParaRPr lang="en-AU"/>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562883703"/>
              </p:ext>
            </p:extLst>
          </p:nvPr>
        </p:nvGraphicFramePr>
        <p:xfrm>
          <a:off x="531416" y="1214438"/>
          <a:ext cx="8276034" cy="3636113"/>
        </p:xfrm>
        <a:graphic>
          <a:graphicData uri="http://schemas.openxmlformats.org/drawingml/2006/table">
            <a:tbl>
              <a:tblPr firstRow="1" bandRow="1">
                <a:tableStyleId>{5C22544A-7EE6-4342-B048-85BDC9FD1C3A}</a:tableStyleId>
              </a:tblPr>
              <a:tblGrid>
                <a:gridCol w="6737387">
                  <a:extLst>
                    <a:ext uri="{9D8B030D-6E8A-4147-A177-3AD203B41FA5}">
                      <a16:colId xmlns:a16="http://schemas.microsoft.com/office/drawing/2014/main" val="20000"/>
                    </a:ext>
                  </a:extLst>
                </a:gridCol>
                <a:gridCol w="1538647">
                  <a:extLst>
                    <a:ext uri="{9D8B030D-6E8A-4147-A177-3AD203B41FA5}">
                      <a16:colId xmlns:a16="http://schemas.microsoft.com/office/drawing/2014/main" val="20001"/>
                    </a:ext>
                  </a:extLst>
                </a:gridCol>
              </a:tblGrid>
              <a:tr h="338042">
                <a:tc>
                  <a:txBody>
                    <a:bodyPr/>
                    <a:lstStyle/>
                    <a:p>
                      <a:pPr>
                        <a:lnSpc>
                          <a:spcPct val="107000"/>
                        </a:lnSpc>
                        <a:spcAft>
                          <a:spcPts val="600"/>
                        </a:spcAft>
                      </a:pPr>
                      <a:r>
                        <a:rPr lang="en-AU" sz="1100">
                          <a:effectLst/>
                          <a:latin typeface="+mj-lt"/>
                        </a:rPr>
                        <a:t>Key duties (some health entities)</a:t>
                      </a:r>
                      <a:endParaRPr lang="en-AU" sz="1100">
                        <a:effectLst/>
                        <a:latin typeface="+mj-lt"/>
                        <a:ea typeface="Calibri" panose="020F0502020204030204" pitchFamily="34" charset="0"/>
                        <a:cs typeface="Times New Roman" panose="02020603050405020304" pitchFamily="18" charset="0"/>
                      </a:endParaRPr>
                    </a:p>
                  </a:txBody>
                  <a:tcPr marL="51435" marR="51435" marT="0" marB="0"/>
                </a:tc>
                <a:tc>
                  <a:txBody>
                    <a:bodyPr/>
                    <a:lstStyle/>
                    <a:p>
                      <a:pPr>
                        <a:lnSpc>
                          <a:spcPct val="107000"/>
                        </a:lnSpc>
                        <a:spcAft>
                          <a:spcPts val="600"/>
                        </a:spcAft>
                      </a:pPr>
                      <a:r>
                        <a:rPr lang="en-AU" sz="1100">
                          <a:effectLst/>
                          <a:latin typeface="+mj-lt"/>
                        </a:rPr>
                        <a:t>Health entities</a:t>
                      </a:r>
                      <a:endParaRPr lang="en-AU" sz="1100">
                        <a:effectLst/>
                        <a:latin typeface="+mj-lt"/>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0"/>
                  </a:ext>
                </a:extLst>
              </a:tr>
              <a:tr h="954596">
                <a:tc>
                  <a:txBody>
                    <a:bodyPr/>
                    <a:lstStyle/>
                    <a:p>
                      <a:pPr>
                        <a:lnSpc>
                          <a:spcPct val="107000"/>
                        </a:lnSpc>
                        <a:spcAft>
                          <a:spcPts val="600"/>
                        </a:spcAft>
                      </a:pPr>
                      <a:r>
                        <a:rPr lang="en-AU" sz="1100" b="1">
                          <a:effectLst/>
                          <a:latin typeface="+mj-lt"/>
                          <a:ea typeface="Calibri" panose="020F0502020204030204" pitchFamily="34" charset="0"/>
                          <a:cs typeface="Times New Roman" panose="02020603050405020304" pitchFamily="18" charset="0"/>
                        </a:rPr>
                        <a:t>Duty to inquire and to give opportunity to be heard before dismissal/suspension</a:t>
                      </a:r>
                      <a:endParaRPr lang="en-AU" sz="1100">
                        <a:effectLst/>
                        <a:latin typeface="+mj-lt"/>
                        <a:ea typeface="Calibri" panose="020F0502020204030204" pitchFamily="34" charset="0"/>
                        <a:cs typeface="Times New Roman" panose="02020603050405020304" pitchFamily="18" charset="0"/>
                      </a:endParaRPr>
                    </a:p>
                    <a:p>
                      <a:pPr>
                        <a:lnSpc>
                          <a:spcPct val="107000"/>
                        </a:lnSpc>
                        <a:spcAft>
                          <a:spcPts val="600"/>
                        </a:spcAft>
                      </a:pPr>
                      <a:r>
                        <a:rPr lang="en-AU" sz="1100">
                          <a:effectLst/>
                          <a:latin typeface="+mj-lt"/>
                          <a:ea typeface="Calibri" panose="020F0502020204030204" pitchFamily="34" charset="0"/>
                          <a:cs typeface="Times New Roman" panose="02020603050405020304" pitchFamily="18" charset="0"/>
                        </a:rPr>
                        <a:t>The board must not dismiss or suspend any registered medical practitioner employed/engaged by the hospital unless the board inquiries into any matter alleged and gives the practitioner an opportunity to be heard.</a:t>
                      </a:r>
                    </a:p>
                  </a:txBody>
                  <a:tcPr marL="51435" marR="51435" marT="0" marB="0"/>
                </a:tc>
                <a:tc>
                  <a:txBody>
                    <a:bodyPr/>
                    <a:lstStyle/>
                    <a:p>
                      <a:pPr marL="342900" lvl="0" indent="-342900">
                        <a:lnSpc>
                          <a:spcPct val="107000"/>
                        </a:lnSpc>
                        <a:spcAft>
                          <a:spcPts val="600"/>
                        </a:spcAft>
                        <a:buFont typeface="Symbol" panose="05050102010706020507" pitchFamily="18" charset="2"/>
                        <a:buChar char=""/>
                      </a:pPr>
                      <a:r>
                        <a:rPr lang="en-AU" sz="1100">
                          <a:effectLst/>
                          <a:latin typeface="+mj-lt"/>
                          <a:ea typeface="Calibri" panose="020F0502020204030204" pitchFamily="34" charset="0"/>
                          <a:cs typeface="Times New Roman" panose="02020603050405020304" pitchFamily="18" charset="0"/>
                        </a:rPr>
                        <a:t>Public hospitals </a:t>
                      </a:r>
                    </a:p>
                  </a:txBody>
                  <a:tcPr marL="51435" marR="51435" marT="0" marB="0"/>
                </a:tc>
                <a:extLst>
                  <a:ext uri="{0D108BD9-81ED-4DB2-BD59-A6C34878D82A}">
                    <a16:rowId xmlns:a16="http://schemas.microsoft.com/office/drawing/2014/main" val="10001"/>
                  </a:ext>
                </a:extLst>
              </a:tr>
              <a:tr h="960405">
                <a:tc>
                  <a:txBody>
                    <a:bodyPr/>
                    <a:lstStyle/>
                    <a:p>
                      <a:pPr>
                        <a:lnSpc>
                          <a:spcPct val="107000"/>
                        </a:lnSpc>
                        <a:spcAft>
                          <a:spcPts val="600"/>
                        </a:spcAft>
                      </a:pPr>
                      <a:r>
                        <a:rPr lang="en-AU" sz="1100" b="1">
                          <a:effectLst/>
                          <a:latin typeface="+mj-lt"/>
                          <a:ea typeface="Calibri" panose="020F0502020204030204" pitchFamily="34" charset="0"/>
                          <a:cs typeface="Times New Roman" panose="02020603050405020304" pitchFamily="18" charset="0"/>
                        </a:rPr>
                        <a:t>Duty of confidentiality</a:t>
                      </a:r>
                      <a:endParaRPr lang="en-AU" sz="1100">
                        <a:effectLst/>
                        <a:latin typeface="+mj-lt"/>
                        <a:ea typeface="Calibri" panose="020F0502020204030204" pitchFamily="34" charset="0"/>
                        <a:cs typeface="Times New Roman" panose="02020603050405020304" pitchFamily="18" charset="0"/>
                      </a:endParaRPr>
                    </a:p>
                    <a:p>
                      <a:pPr>
                        <a:lnSpc>
                          <a:spcPct val="107000"/>
                        </a:lnSpc>
                        <a:spcAft>
                          <a:spcPts val="600"/>
                        </a:spcAft>
                      </a:pPr>
                      <a:r>
                        <a:rPr lang="en-AU" sz="1100">
                          <a:effectLst/>
                          <a:latin typeface="+mj-lt"/>
                          <a:ea typeface="Calibri" panose="020F0502020204030204" pitchFamily="34" charset="0"/>
                          <a:cs typeface="Times New Roman" panose="02020603050405020304" pitchFamily="18" charset="0"/>
                        </a:rPr>
                        <a:t>It is an offence if a director</a:t>
                      </a:r>
                      <a:r>
                        <a:rPr lang="en-AU" sz="1100" baseline="0">
                          <a:effectLst/>
                          <a:latin typeface="+mj-lt"/>
                          <a:ea typeface="Calibri" panose="020F0502020204030204" pitchFamily="34" charset="0"/>
                          <a:cs typeface="Times New Roman" panose="02020603050405020304" pitchFamily="18" charset="0"/>
                        </a:rPr>
                        <a:t> (or a past director) </a:t>
                      </a:r>
                      <a:r>
                        <a:rPr lang="en-AU" sz="1100">
                          <a:effectLst/>
                          <a:latin typeface="+mj-lt"/>
                          <a:ea typeface="Calibri" panose="020F0502020204030204" pitchFamily="34" charset="0"/>
                          <a:cs typeface="Times New Roman" panose="02020603050405020304" pitchFamily="18" charset="0"/>
                        </a:rPr>
                        <a:t>gives any other person, directly or indirectly, acquired information that is identifying (in respect of a patient), except as necessary to carry out functions, to exercise powers, or to give any information as</a:t>
                      </a:r>
                      <a:r>
                        <a:rPr lang="en-AU" sz="1100" baseline="0">
                          <a:effectLst/>
                          <a:latin typeface="+mj-lt"/>
                          <a:ea typeface="Calibri" panose="020F0502020204030204" pitchFamily="34" charset="0"/>
                          <a:cs typeface="Times New Roman" panose="02020603050405020304" pitchFamily="18" charset="0"/>
                        </a:rPr>
                        <a:t> expressly authorised under </a:t>
                      </a:r>
                      <a:r>
                        <a:rPr lang="en-AU" sz="1100">
                          <a:effectLst/>
                          <a:latin typeface="+mj-lt"/>
                          <a:ea typeface="Calibri" panose="020F0502020204030204" pitchFamily="34" charset="0"/>
                          <a:cs typeface="Times New Roman" panose="02020603050405020304" pitchFamily="18" charset="0"/>
                        </a:rPr>
                        <a:t>any Act (subject to exceptions).</a:t>
                      </a:r>
                    </a:p>
                  </a:txBody>
                  <a:tcPr marL="51435" marR="51435" marT="0" marB="0"/>
                </a:tc>
                <a:tc>
                  <a:txBody>
                    <a:bodyPr/>
                    <a:lstStyle/>
                    <a:p>
                      <a:pPr marL="342900" lvl="0" indent="-342900">
                        <a:lnSpc>
                          <a:spcPct val="107000"/>
                        </a:lnSpc>
                        <a:spcAft>
                          <a:spcPts val="0"/>
                        </a:spcAft>
                        <a:buFont typeface="Symbol" panose="05050102010706020507" pitchFamily="18" charset="2"/>
                        <a:buChar char=""/>
                      </a:pPr>
                      <a:r>
                        <a:rPr lang="en-AU" sz="1100">
                          <a:effectLst/>
                          <a:latin typeface="+mj-lt"/>
                          <a:ea typeface="Calibri" panose="020F0502020204030204" pitchFamily="34" charset="0"/>
                          <a:cs typeface="Times New Roman" panose="02020603050405020304" pitchFamily="18" charset="0"/>
                        </a:rPr>
                        <a:t>Public hospitals</a:t>
                      </a:r>
                    </a:p>
                    <a:p>
                      <a:pPr marL="342900" lvl="0" indent="-342900">
                        <a:lnSpc>
                          <a:spcPct val="107000"/>
                        </a:lnSpc>
                        <a:spcAft>
                          <a:spcPts val="0"/>
                        </a:spcAft>
                        <a:buFont typeface="Symbol" panose="05050102010706020507" pitchFamily="18" charset="2"/>
                        <a:buChar char=""/>
                      </a:pPr>
                      <a:r>
                        <a:rPr lang="en-AU" sz="1100">
                          <a:effectLst/>
                          <a:latin typeface="+mj-lt"/>
                          <a:ea typeface="Calibri" panose="020F0502020204030204" pitchFamily="34" charset="0"/>
                          <a:cs typeface="Times New Roman" panose="02020603050405020304" pitchFamily="18" charset="0"/>
                        </a:rPr>
                        <a:t>Multi-purpose services</a:t>
                      </a:r>
                    </a:p>
                    <a:p>
                      <a:pPr>
                        <a:lnSpc>
                          <a:spcPct val="107000"/>
                        </a:lnSpc>
                        <a:spcAft>
                          <a:spcPts val="600"/>
                        </a:spcAft>
                      </a:pPr>
                      <a:r>
                        <a:rPr lang="en-AU" sz="1100">
                          <a:effectLst/>
                          <a:latin typeface="+mj-lt"/>
                          <a:ea typeface="Calibri" panose="020F0502020204030204" pitchFamily="34" charset="0"/>
                          <a:cs typeface="Times New Roman" panose="02020603050405020304" pitchFamily="18" charset="0"/>
                        </a:rPr>
                        <a:t>(amongst others)</a:t>
                      </a:r>
                    </a:p>
                  </a:txBody>
                  <a:tcPr marL="51435" marR="51435" marT="0" marB="0"/>
                </a:tc>
                <a:extLst>
                  <a:ext uri="{0D108BD9-81ED-4DB2-BD59-A6C34878D82A}">
                    <a16:rowId xmlns:a16="http://schemas.microsoft.com/office/drawing/2014/main" val="10002"/>
                  </a:ext>
                </a:extLst>
              </a:tr>
              <a:tr h="781725">
                <a:tc>
                  <a:txBody>
                    <a:bodyPr/>
                    <a:lstStyle/>
                    <a:p>
                      <a:pPr>
                        <a:lnSpc>
                          <a:spcPct val="107000"/>
                        </a:lnSpc>
                        <a:spcAft>
                          <a:spcPts val="600"/>
                        </a:spcAft>
                      </a:pPr>
                      <a:r>
                        <a:rPr lang="en-AU" sz="1100" b="1">
                          <a:effectLst/>
                          <a:latin typeface="+mj-lt"/>
                          <a:ea typeface="Calibri" panose="020F0502020204030204" pitchFamily="34" charset="0"/>
                          <a:cs typeface="Times New Roman" panose="02020603050405020304" pitchFamily="18" charset="0"/>
                        </a:rPr>
                        <a:t>Duty to disclose any pecuniary interest</a:t>
                      </a:r>
                      <a:r>
                        <a:rPr lang="en-AU" sz="1100">
                          <a:effectLst/>
                          <a:latin typeface="+mj-lt"/>
                          <a:ea typeface="Calibri" panose="020F0502020204030204" pitchFamily="34" charset="0"/>
                          <a:cs typeface="Times New Roman" panose="02020603050405020304" pitchFamily="18" charset="0"/>
                        </a:rPr>
                        <a:t> </a:t>
                      </a:r>
                    </a:p>
                    <a:p>
                      <a:pPr>
                        <a:lnSpc>
                          <a:spcPct val="107000"/>
                        </a:lnSpc>
                        <a:spcAft>
                          <a:spcPts val="600"/>
                        </a:spcAft>
                      </a:pPr>
                      <a:r>
                        <a:rPr lang="en-AU" sz="1100">
                          <a:effectLst/>
                          <a:latin typeface="+mj-lt"/>
                          <a:ea typeface="Calibri" panose="020F0502020204030204" pitchFamily="34" charset="0"/>
                          <a:cs typeface="Times New Roman" panose="02020603050405020304" pitchFamily="18" charset="0"/>
                        </a:rPr>
                        <a:t>A director must disclose the nature of any pecuniary interest as soon as practicable after knowing the relevant facts. If the director has a conflict of interest, the director must abstain from voting and not be present on any relevant deliberations.</a:t>
                      </a:r>
                    </a:p>
                  </a:txBody>
                  <a:tcPr marL="51435" marR="51435" marT="0" marB="0"/>
                </a:tc>
                <a:tc>
                  <a:txBody>
                    <a:bodyPr/>
                    <a:lstStyle/>
                    <a:p>
                      <a:pPr marL="342900" lvl="0" indent="-342900">
                        <a:lnSpc>
                          <a:spcPct val="107000"/>
                        </a:lnSpc>
                        <a:spcAft>
                          <a:spcPts val="0"/>
                        </a:spcAft>
                        <a:buFont typeface="Symbol" panose="05050102010706020507" pitchFamily="18" charset="2"/>
                        <a:buChar char=""/>
                      </a:pPr>
                      <a:r>
                        <a:rPr lang="en-AU" sz="1100">
                          <a:effectLst/>
                          <a:latin typeface="+mj-lt"/>
                          <a:ea typeface="Calibri" panose="020F0502020204030204" pitchFamily="34" charset="0"/>
                          <a:cs typeface="Times New Roman" panose="02020603050405020304" pitchFamily="18" charset="0"/>
                        </a:rPr>
                        <a:t>Public health </a:t>
                      </a:r>
                      <a:r>
                        <a:rPr lang="en-AU" sz="1100" kern="1200">
                          <a:solidFill>
                            <a:schemeClr val="dk1"/>
                          </a:solidFill>
                          <a:effectLst/>
                          <a:latin typeface="+mj-lt"/>
                          <a:ea typeface="Calibri" panose="020F0502020204030204" pitchFamily="34" charset="0"/>
                          <a:cs typeface="Times New Roman" panose="02020603050405020304" pitchFamily="18" charset="0"/>
                        </a:rPr>
                        <a:t>services</a:t>
                      </a:r>
                    </a:p>
                    <a:p>
                      <a:pPr marL="342900" lvl="0" indent="-342900">
                        <a:lnSpc>
                          <a:spcPct val="107000"/>
                        </a:lnSpc>
                        <a:spcAft>
                          <a:spcPts val="600"/>
                        </a:spcAft>
                        <a:buFont typeface="Symbol" panose="05050102010706020507" pitchFamily="18" charset="2"/>
                        <a:buChar char=""/>
                      </a:pPr>
                      <a:r>
                        <a:rPr lang="en-AU" sz="1100" kern="1200">
                          <a:solidFill>
                            <a:schemeClr val="dk1"/>
                          </a:solidFill>
                          <a:effectLst/>
                          <a:latin typeface="+mj-lt"/>
                          <a:ea typeface="Calibri" panose="020F0502020204030204" pitchFamily="34" charset="0"/>
                          <a:cs typeface="Times New Roman" panose="02020603050405020304" pitchFamily="18" charset="0"/>
                        </a:rPr>
                        <a:t>Ambulance Victoria</a:t>
                      </a:r>
                    </a:p>
                  </a:txBody>
                  <a:tcPr marL="51435" marR="51435" marT="0" marB="0"/>
                </a:tc>
                <a:extLst>
                  <a:ext uri="{0D108BD9-81ED-4DB2-BD59-A6C34878D82A}">
                    <a16:rowId xmlns:a16="http://schemas.microsoft.com/office/drawing/2014/main" val="10003"/>
                  </a:ext>
                </a:extLst>
              </a:tr>
              <a:tr h="585686">
                <a:tc>
                  <a:txBody>
                    <a:bodyPr/>
                    <a:lstStyle/>
                    <a:p>
                      <a:pPr>
                        <a:lnSpc>
                          <a:spcPct val="107000"/>
                        </a:lnSpc>
                        <a:spcAft>
                          <a:spcPts val="600"/>
                        </a:spcAft>
                      </a:pPr>
                      <a:r>
                        <a:rPr lang="en-AU" sz="1100" b="1">
                          <a:effectLst/>
                          <a:latin typeface="+mj-lt"/>
                          <a:ea typeface="Calibri" panose="020F0502020204030204" pitchFamily="34" charset="0"/>
                          <a:cs typeface="Times New Roman" panose="02020603050405020304" pitchFamily="18" charset="0"/>
                        </a:rPr>
                        <a:t>Duty not to exercise powers if there is a conflict of interest</a:t>
                      </a:r>
                      <a:endParaRPr lang="en-AU" sz="1100">
                        <a:effectLst/>
                        <a:latin typeface="+mj-lt"/>
                        <a:ea typeface="Calibri" panose="020F0502020204030204" pitchFamily="34" charset="0"/>
                        <a:cs typeface="Times New Roman" panose="02020603050405020304" pitchFamily="18" charset="0"/>
                      </a:endParaRPr>
                    </a:p>
                    <a:p>
                      <a:pPr>
                        <a:lnSpc>
                          <a:spcPct val="107000"/>
                        </a:lnSpc>
                        <a:spcAft>
                          <a:spcPts val="600"/>
                        </a:spcAft>
                      </a:pPr>
                      <a:r>
                        <a:rPr lang="en-AU" sz="1100">
                          <a:effectLst/>
                          <a:latin typeface="+mj-lt"/>
                          <a:ea typeface="Calibri" panose="020F0502020204030204" pitchFamily="34" charset="0"/>
                          <a:cs typeface="Times New Roman" panose="02020603050405020304" pitchFamily="18" charset="0"/>
                        </a:rPr>
                        <a:t>A person must not exercise powers or perform functions/duties in respect of another person if the person would have a conflict of interest.</a:t>
                      </a:r>
                    </a:p>
                  </a:txBody>
                  <a:tcPr marL="51435" marR="51435" marT="0" marB="0"/>
                </a:tc>
                <a:tc>
                  <a:txBody>
                    <a:bodyPr/>
                    <a:lstStyle/>
                    <a:p>
                      <a:pPr marL="342900" lvl="0" indent="-342900">
                        <a:lnSpc>
                          <a:spcPct val="107000"/>
                        </a:lnSpc>
                        <a:spcAft>
                          <a:spcPts val="600"/>
                        </a:spcAft>
                        <a:buFont typeface="Symbol" panose="05050102010706020507" pitchFamily="18" charset="2"/>
                        <a:buChar char=""/>
                      </a:pPr>
                      <a:r>
                        <a:rPr lang="en-AU" sz="1100" dirty="0" err="1">
                          <a:effectLst/>
                          <a:latin typeface="+mj-lt"/>
                          <a:ea typeface="Calibri" panose="020F0502020204030204" pitchFamily="34" charset="0"/>
                          <a:cs typeface="Times New Roman" panose="02020603050405020304" pitchFamily="18" charset="0"/>
                        </a:rPr>
                        <a:t>Forensicare</a:t>
                      </a:r>
                      <a:r>
                        <a:rPr lang="en-AU" sz="1100" dirty="0">
                          <a:effectLst/>
                          <a:latin typeface="+mj-lt"/>
                          <a:ea typeface="Calibri" panose="020F0502020204030204" pitchFamily="34" charset="0"/>
                          <a:cs typeface="Times New Roman" panose="02020603050405020304" pitchFamily="18" charset="0"/>
                        </a:rPr>
                        <a:t> </a:t>
                      </a:r>
                    </a:p>
                  </a:txBody>
                  <a:tcPr marL="51435" marR="51435"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3763874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E5AA0-AC2D-4422-A6E6-411425095182}"/>
              </a:ext>
            </a:extLst>
          </p:cNvPr>
          <p:cNvSpPr>
            <a:spLocks noGrp="1"/>
          </p:cNvSpPr>
          <p:nvPr>
            <p:ph type="title"/>
          </p:nvPr>
        </p:nvSpPr>
        <p:spPr/>
        <p:txBody>
          <a:bodyPr/>
          <a:lstStyle/>
          <a:p>
            <a:r>
              <a:rPr lang="en-US"/>
              <a:t>Director’s obligations –</a:t>
            </a:r>
            <a:br>
              <a:rPr lang="en-US"/>
            </a:br>
            <a:r>
              <a:rPr lang="en-US" i="1"/>
              <a:t>Public Administration Act 2004 </a:t>
            </a:r>
            <a:r>
              <a:rPr lang="en-US"/>
              <a:t>(Vic)</a:t>
            </a:r>
            <a:endParaRPr lang="en-AU"/>
          </a:p>
        </p:txBody>
      </p:sp>
      <p:graphicFrame>
        <p:nvGraphicFramePr>
          <p:cNvPr id="7" name="Content Placeholder 6"/>
          <p:cNvGraphicFramePr>
            <a:graphicFrameLocks noGrp="1"/>
          </p:cNvGraphicFramePr>
          <p:nvPr>
            <p:ph idx="1"/>
          </p:nvPr>
        </p:nvGraphicFramePr>
        <p:xfrm>
          <a:off x="1393032" y="1178718"/>
          <a:ext cx="6337698" cy="3757615"/>
        </p:xfrm>
        <a:graphic>
          <a:graphicData uri="http://schemas.openxmlformats.org/drawingml/2006/table">
            <a:tbl>
              <a:tblPr firstRow="1" bandRow="1">
                <a:tableStyleId>{2D5ABB26-0587-4C30-8999-92F81FD0307C}</a:tableStyleId>
              </a:tblPr>
              <a:tblGrid>
                <a:gridCol w="2265638">
                  <a:extLst>
                    <a:ext uri="{9D8B030D-6E8A-4147-A177-3AD203B41FA5}">
                      <a16:colId xmlns:a16="http://schemas.microsoft.com/office/drawing/2014/main" val="20000"/>
                    </a:ext>
                  </a:extLst>
                </a:gridCol>
                <a:gridCol w="4072060">
                  <a:extLst>
                    <a:ext uri="{9D8B030D-6E8A-4147-A177-3AD203B41FA5}">
                      <a16:colId xmlns:a16="http://schemas.microsoft.com/office/drawing/2014/main" val="20001"/>
                    </a:ext>
                  </a:extLst>
                </a:gridCol>
              </a:tblGrid>
              <a:tr h="314326">
                <a:tc gridSpan="2">
                  <a:txBody>
                    <a:bodyPr/>
                    <a:lstStyle/>
                    <a:p>
                      <a:pPr marL="0" indent="0">
                        <a:buFont typeface="Arial" panose="020B0604020202020204" pitchFamily="34" charset="0"/>
                        <a:buNone/>
                      </a:pPr>
                      <a:r>
                        <a:rPr lang="en-AU" sz="1500" b="1">
                          <a:latin typeface="+mj-lt"/>
                        </a:rPr>
                        <a:t>Key</a:t>
                      </a:r>
                      <a:r>
                        <a:rPr lang="en-AU" sz="1500" b="1" baseline="0">
                          <a:latin typeface="+mj-lt"/>
                        </a:rPr>
                        <a:t> duties</a:t>
                      </a:r>
                      <a:endParaRPr lang="en-AU" sz="1500" b="1">
                        <a:latin typeface="+mj-lt"/>
                      </a:endParaRPr>
                    </a:p>
                  </a:txBody>
                  <a:tcPr marL="68580" marR="68580" marT="34290" marB="34290"/>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AU" sz="1600"/>
                    </a:p>
                  </a:txBody>
                  <a:tcPr/>
                </a:tc>
                <a:extLst>
                  <a:ext uri="{0D108BD9-81ED-4DB2-BD59-A6C34878D82A}">
                    <a16:rowId xmlns:a16="http://schemas.microsoft.com/office/drawing/2014/main" val="10000"/>
                  </a:ext>
                </a:extLst>
              </a:tr>
              <a:tr h="675360">
                <a:tc>
                  <a:txBody>
                    <a:bodyPr/>
                    <a:lstStyle/>
                    <a:p>
                      <a:pPr marL="171450" indent="-171450">
                        <a:buFont typeface="Arial" panose="020B0604020202020204" pitchFamily="34" charset="0"/>
                        <a:buChar char="•"/>
                      </a:pPr>
                      <a:r>
                        <a:rPr lang="en-AU" sz="1200" b="1"/>
                        <a:t>Duty to comply with Code of Conduct </a:t>
                      </a:r>
                      <a:br>
                        <a:rPr lang="en-AU" sz="1200" b="1"/>
                      </a:br>
                      <a:r>
                        <a:rPr lang="en-AU" sz="1200" b="1" baseline="0"/>
                        <a:t>–</a:t>
                      </a:r>
                      <a:r>
                        <a:rPr lang="en-AU" sz="1200" b="1"/>
                        <a:t> s 61(3)</a:t>
                      </a:r>
                      <a:endParaRPr lang="en-AU" sz="1200" b="1">
                        <a:latin typeface="+mj-lt"/>
                      </a:endParaRPr>
                    </a:p>
                  </a:txBody>
                  <a:tcPr marL="68580" marR="68580" marT="34290" marB="3429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200"/>
                        <a:t>This </a:t>
                      </a:r>
                      <a:r>
                        <a:rPr lang="en-AU" sz="1200" kern="1200"/>
                        <a:t>Victorian</a:t>
                      </a:r>
                      <a:r>
                        <a:rPr lang="en-AU" sz="1200" kern="1200" baseline="0"/>
                        <a:t> Public Service Commissioner’s </a:t>
                      </a:r>
                      <a:r>
                        <a:rPr lang="en-AU" sz="1200" i="1" kern="1200"/>
                        <a:t>Code of Conduct for Directors of Victorian Public Entities</a:t>
                      </a:r>
                      <a:r>
                        <a:rPr lang="en-AU" sz="1200" kern="1200"/>
                        <a:t> </a:t>
                      </a:r>
                      <a:r>
                        <a:rPr lang="en-AU" sz="1200"/>
                        <a:t>is binding on directors of Victorian public entities.</a:t>
                      </a:r>
                    </a:p>
                  </a:txBody>
                  <a:tcPr marL="68580" marR="68580" marT="34290" marB="34290"/>
                </a:tc>
                <a:extLst>
                  <a:ext uri="{0D108BD9-81ED-4DB2-BD59-A6C34878D82A}">
                    <a16:rowId xmlns:a16="http://schemas.microsoft.com/office/drawing/2014/main" val="10001"/>
                  </a:ext>
                </a:extLst>
              </a:tr>
              <a:tr h="875467">
                <a:tc>
                  <a:txBody>
                    <a:bodyPr/>
                    <a:lstStyle/>
                    <a:p>
                      <a:pPr marL="171450" indent="-171450">
                        <a:buFont typeface="Arial" panose="020B0604020202020204" pitchFamily="34" charset="0"/>
                        <a:buChar char="•"/>
                      </a:pPr>
                      <a:r>
                        <a:rPr lang="en-AU" sz="1200" b="1"/>
                        <a:t>Duty to act in good faith &amp; with care and diligence </a:t>
                      </a:r>
                      <a:br>
                        <a:rPr lang="en-AU" sz="1200" b="1"/>
                      </a:br>
                      <a:r>
                        <a:rPr lang="en-AU" sz="1200" b="1" baseline="0"/>
                        <a:t>–</a:t>
                      </a:r>
                      <a:r>
                        <a:rPr lang="en-AU" sz="1200" b="1"/>
                        <a:t> s 79(1) </a:t>
                      </a:r>
                      <a:endParaRPr lang="en-AU" sz="1200" b="1">
                        <a:latin typeface="+mj-lt"/>
                      </a:endParaRPr>
                    </a:p>
                  </a:txBody>
                  <a:tcPr marL="68580" marR="68580" marT="34290" marB="3429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200"/>
                        <a:t>Directors must act honestly; in good faith in the best interests of the public entity; with integrity, in a financially responsible manner; and with a reasonable degree of care, diligence and skill.</a:t>
                      </a:r>
                    </a:p>
                  </a:txBody>
                  <a:tcPr marL="68580" marR="68580" marT="34290" marB="34290"/>
                </a:tc>
                <a:extLst>
                  <a:ext uri="{0D108BD9-81ED-4DB2-BD59-A6C34878D82A}">
                    <a16:rowId xmlns:a16="http://schemas.microsoft.com/office/drawing/2014/main" val="10002"/>
                  </a:ext>
                </a:extLst>
              </a:tr>
              <a:tr h="875467">
                <a:tc>
                  <a:txBody>
                    <a:bodyPr/>
                    <a:lstStyle/>
                    <a:p>
                      <a:pPr marL="171450" indent="-171450">
                        <a:buFont typeface="Arial" panose="020B0604020202020204" pitchFamily="34" charset="0"/>
                        <a:buChar char="•"/>
                      </a:pPr>
                      <a:r>
                        <a:rPr lang="en-AU" sz="1200" b="1"/>
                        <a:t>Duty not to give acquired information</a:t>
                      </a:r>
                      <a:br>
                        <a:rPr lang="en-AU" sz="1200" b="1"/>
                      </a:br>
                      <a:r>
                        <a:rPr lang="en-AU" sz="1200" b="1" baseline="0"/>
                        <a:t>–</a:t>
                      </a:r>
                      <a:r>
                        <a:rPr lang="en-AU" sz="1200" b="1"/>
                        <a:t> s 79(2)</a:t>
                      </a:r>
                      <a:endParaRPr lang="en-AU" sz="1200" b="1">
                        <a:latin typeface="+mj-lt"/>
                      </a:endParaRPr>
                    </a:p>
                  </a:txBody>
                  <a:tcPr marL="68580" marR="68580" marT="34290" marB="3429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200"/>
                        <a:t>Directors (including past directors) must not give any person acquired information except to exercise functions or to give information as expressly authorised under any Act.</a:t>
                      </a:r>
                    </a:p>
                  </a:txBody>
                  <a:tcPr marL="68580" marR="68580" marT="34290" marB="34290"/>
                </a:tc>
                <a:extLst>
                  <a:ext uri="{0D108BD9-81ED-4DB2-BD59-A6C34878D82A}">
                    <a16:rowId xmlns:a16="http://schemas.microsoft.com/office/drawing/2014/main" val="10003"/>
                  </a:ext>
                </a:extLst>
              </a:tr>
              <a:tr h="1016995">
                <a:tc>
                  <a:txBody>
                    <a:bodyPr/>
                    <a:lstStyle/>
                    <a:p>
                      <a:pPr marL="171450" indent="-171450">
                        <a:buFont typeface="Arial" panose="020B0604020202020204" pitchFamily="34" charset="0"/>
                        <a:buChar char="•"/>
                      </a:pPr>
                      <a:r>
                        <a:rPr lang="en-AU" sz="1200" b="1"/>
                        <a:t>Duty not to misuse position or acquired information</a:t>
                      </a:r>
                      <a:br>
                        <a:rPr lang="en-AU" sz="1200" b="1"/>
                      </a:br>
                      <a:r>
                        <a:rPr lang="en-AU" sz="1200" b="1" baseline="0"/>
                        <a:t>–</a:t>
                      </a:r>
                      <a:r>
                        <a:rPr lang="en-AU" sz="1200" b="1"/>
                        <a:t> s 79(3)</a:t>
                      </a:r>
                      <a:endParaRPr lang="en-AU" sz="1200" b="1">
                        <a:latin typeface="+mj-lt"/>
                      </a:endParaRPr>
                    </a:p>
                  </a:txBody>
                  <a:tcPr marL="68580" marR="68580" marT="34290" marB="3429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200" b="0" dirty="0"/>
                        <a:t>Directors must not improperly use their position or acquired information to gain an advantage for anyone or cause detriment to the public entity.</a:t>
                      </a:r>
                      <a:endParaRPr lang="en-AU" sz="1200" b="0" dirty="0">
                        <a:ea typeface="Calibri" panose="020F0502020204030204" pitchFamily="34" charset="0"/>
                        <a:cs typeface="Times New Roman" panose="02020603050405020304" pitchFamily="18" charset="0"/>
                      </a:endParaRPr>
                    </a:p>
                  </a:txBody>
                  <a:tcPr marL="68580" marR="68580" marT="34290" marB="3429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5177615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E5AA0-AC2D-4422-A6E6-411425095182}"/>
              </a:ext>
            </a:extLst>
          </p:cNvPr>
          <p:cNvSpPr>
            <a:spLocks noGrp="1"/>
          </p:cNvSpPr>
          <p:nvPr>
            <p:ph type="title"/>
          </p:nvPr>
        </p:nvSpPr>
        <p:spPr>
          <a:xfrm>
            <a:off x="539751" y="70598"/>
            <a:ext cx="7199313" cy="950891"/>
          </a:xfrm>
        </p:spPr>
        <p:txBody>
          <a:bodyPr/>
          <a:lstStyle/>
          <a:p>
            <a:r>
              <a:rPr lang="en-US" dirty="0"/>
              <a:t>Director’s obligations –</a:t>
            </a:r>
            <a:br>
              <a:rPr lang="en-US" dirty="0"/>
            </a:br>
            <a:r>
              <a:rPr lang="en-US" i="1" dirty="0"/>
              <a:t>Public Administration Act 2004 </a:t>
            </a:r>
            <a:r>
              <a:rPr lang="en-US" dirty="0"/>
              <a:t>(Vic) </a:t>
            </a:r>
            <a:br>
              <a:rPr lang="en-US" dirty="0"/>
            </a:br>
            <a:r>
              <a:rPr lang="en-US" sz="1600" dirty="0"/>
              <a:t>Continued</a:t>
            </a:r>
            <a:endParaRPr lang="en-AU" dirty="0"/>
          </a:p>
        </p:txBody>
      </p:sp>
      <p:graphicFrame>
        <p:nvGraphicFramePr>
          <p:cNvPr id="7" name="Content Placeholder 6"/>
          <p:cNvGraphicFramePr>
            <a:graphicFrameLocks noGrp="1"/>
          </p:cNvGraphicFramePr>
          <p:nvPr>
            <p:ph idx="1"/>
          </p:nvPr>
        </p:nvGraphicFramePr>
        <p:xfrm>
          <a:off x="1393032" y="1237218"/>
          <a:ext cx="6337698" cy="3658235"/>
        </p:xfrm>
        <a:graphic>
          <a:graphicData uri="http://schemas.openxmlformats.org/drawingml/2006/table">
            <a:tbl>
              <a:tblPr firstRow="1" bandRow="1">
                <a:tableStyleId>{2D5ABB26-0587-4C30-8999-92F81FD0307C}</a:tableStyleId>
              </a:tblPr>
              <a:tblGrid>
                <a:gridCol w="2026030">
                  <a:extLst>
                    <a:ext uri="{9D8B030D-6E8A-4147-A177-3AD203B41FA5}">
                      <a16:colId xmlns:a16="http://schemas.microsoft.com/office/drawing/2014/main" val="20000"/>
                    </a:ext>
                  </a:extLst>
                </a:gridCol>
                <a:gridCol w="4311668">
                  <a:extLst>
                    <a:ext uri="{9D8B030D-6E8A-4147-A177-3AD203B41FA5}">
                      <a16:colId xmlns:a16="http://schemas.microsoft.com/office/drawing/2014/main" val="20001"/>
                    </a:ext>
                  </a:extLst>
                </a:gridCol>
              </a:tblGrid>
              <a:tr h="330471">
                <a:tc gridSpan="2">
                  <a:txBody>
                    <a:bodyPr/>
                    <a:lstStyle/>
                    <a:p>
                      <a:r>
                        <a:rPr lang="en-AU" sz="1500" b="1" i="0" u="none" dirty="0">
                          <a:latin typeface="+mj-lt"/>
                        </a:rPr>
                        <a:t>Key</a:t>
                      </a:r>
                      <a:r>
                        <a:rPr lang="en-AU" sz="1500" b="1" i="0" u="none" baseline="0" dirty="0">
                          <a:latin typeface="+mj-lt"/>
                        </a:rPr>
                        <a:t> d</a:t>
                      </a:r>
                      <a:r>
                        <a:rPr lang="en-AU" sz="1500" b="1" i="0" u="none" dirty="0">
                          <a:latin typeface="+mj-lt"/>
                        </a:rPr>
                        <a:t>uties</a:t>
                      </a:r>
                      <a:endParaRPr lang="en-AU" sz="1500" b="1" i="0" u="none" baseline="0" dirty="0">
                        <a:latin typeface="+mj-lt"/>
                      </a:endParaRPr>
                    </a:p>
                  </a:txBody>
                  <a:tcPr marL="68580" marR="68580" marT="34290" marB="34290"/>
                </a:tc>
                <a:tc hMerge="1">
                  <a:txBody>
                    <a:bodyPr/>
                    <a:lstStyle/>
                    <a:p>
                      <a:endParaRPr lang="en-AU" sz="1200">
                        <a:latin typeface="+mj-lt"/>
                      </a:endParaRPr>
                    </a:p>
                  </a:txBody>
                  <a:tcPr/>
                </a:tc>
                <a:extLst>
                  <a:ext uri="{0D108BD9-81ED-4DB2-BD59-A6C34878D82A}">
                    <a16:rowId xmlns:a16="http://schemas.microsoft.com/office/drawing/2014/main" val="10000"/>
                  </a:ext>
                </a:extLst>
              </a:tr>
              <a:tr h="801241">
                <a:tc>
                  <a:txBody>
                    <a:bodyPr/>
                    <a:lstStyle/>
                    <a:p>
                      <a:pPr marL="171450" indent="-171450">
                        <a:buFont typeface="Arial" panose="020B0604020202020204" pitchFamily="34" charset="0"/>
                        <a:buChar char="•"/>
                      </a:pPr>
                      <a:r>
                        <a:rPr lang="en-AU" sz="1200" b="1">
                          <a:latin typeface="+mj-lt"/>
                        </a:rPr>
                        <a:t>Duty to notify board of candidature</a:t>
                      </a:r>
                      <a:br>
                        <a:rPr lang="en-AU" sz="1200" b="1">
                          <a:latin typeface="+mj-lt"/>
                        </a:rPr>
                      </a:br>
                      <a:r>
                        <a:rPr lang="en-AU" sz="1200" b="1" baseline="0"/>
                        <a:t>– s 79(4)</a:t>
                      </a:r>
                      <a:r>
                        <a:rPr lang="en-AU" sz="1200" b="1"/>
                        <a:t> </a:t>
                      </a:r>
                      <a:endParaRPr lang="en-AU" sz="1200" b="1">
                        <a:latin typeface="+mj-lt"/>
                      </a:endParaRPr>
                    </a:p>
                  </a:txBody>
                  <a:tcPr marL="68580" marR="68580" marT="34290" marB="3429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200" b="0">
                          <a:latin typeface="+mj-lt"/>
                        </a:rPr>
                        <a:t>Directors must notify the board if they become a candidate for an election to Parliament or to a Council, and must not use any of the entity’s resources in connection with the candidature.</a:t>
                      </a:r>
                      <a:endParaRPr lang="en-AU" sz="1200" b="0">
                        <a:latin typeface="+mj-lt"/>
                        <a:ea typeface="Calibri" panose="020F0502020204030204" pitchFamily="34" charset="0"/>
                        <a:cs typeface="Times New Roman" panose="02020603050405020304" pitchFamily="18" charset="0"/>
                      </a:endParaRPr>
                    </a:p>
                  </a:txBody>
                  <a:tcPr marL="68580" marR="68580" marT="34290" marB="34290"/>
                </a:tc>
                <a:extLst>
                  <a:ext uri="{0D108BD9-81ED-4DB2-BD59-A6C34878D82A}">
                    <a16:rowId xmlns:a16="http://schemas.microsoft.com/office/drawing/2014/main" val="10001"/>
                  </a:ext>
                </a:extLst>
              </a:tr>
              <a:tr h="629143">
                <a:tc>
                  <a:txBody>
                    <a:bodyPr/>
                    <a:lstStyle/>
                    <a:p>
                      <a:pPr marL="171450" indent="-171450">
                        <a:buFont typeface="Arial" panose="020B0604020202020204" pitchFamily="34" charset="0"/>
                        <a:buChar char="•"/>
                      </a:pPr>
                      <a:r>
                        <a:rPr lang="en-AU" sz="1200" b="1">
                          <a:latin typeface="+mj-lt"/>
                        </a:rPr>
                        <a:t>Duty of</a:t>
                      </a:r>
                      <a:r>
                        <a:rPr lang="en-AU" sz="1200" b="1" baseline="0">
                          <a:latin typeface="+mj-lt"/>
                        </a:rPr>
                        <a:t> Chairperson to make available policies </a:t>
                      </a:r>
                      <a:br>
                        <a:rPr lang="en-AU" sz="1200" b="1" baseline="0">
                          <a:latin typeface="+mj-lt"/>
                        </a:rPr>
                      </a:br>
                      <a:r>
                        <a:rPr lang="en-AU" sz="1200" b="1" baseline="0">
                          <a:latin typeface="+mj-lt"/>
                        </a:rPr>
                        <a:t>– s 80 </a:t>
                      </a:r>
                      <a:endParaRPr lang="en-AU" sz="1200" b="1">
                        <a:latin typeface="+mj-lt"/>
                      </a:endParaRPr>
                    </a:p>
                  </a:txBody>
                  <a:tcPr marL="68580" marR="68580" marT="34290" marB="3429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200" b="0">
                          <a:latin typeface="+mj-lt"/>
                          <a:ea typeface="Calibri" panose="020F0502020204030204" pitchFamily="34" charset="0"/>
                          <a:cs typeface="Times New Roman" panose="02020603050405020304" pitchFamily="18" charset="0"/>
                        </a:rPr>
                        <a:t>The chairperson</a:t>
                      </a:r>
                      <a:r>
                        <a:rPr lang="en-AU" sz="1200" b="0" baseline="0">
                          <a:latin typeface="+mj-lt"/>
                          <a:ea typeface="Calibri" panose="020F0502020204030204" pitchFamily="34" charset="0"/>
                          <a:cs typeface="Times New Roman" panose="02020603050405020304" pitchFamily="18" charset="0"/>
                        </a:rPr>
                        <a:t> must ensure that all policies adopted by, or relevant to, the entity are made available to all directors.</a:t>
                      </a:r>
                      <a:endParaRPr lang="en-AU" sz="1200" b="0">
                        <a:latin typeface="+mj-lt"/>
                        <a:ea typeface="Calibri" panose="020F0502020204030204" pitchFamily="34" charset="0"/>
                        <a:cs typeface="Times New Roman" panose="02020603050405020304" pitchFamily="18" charset="0"/>
                      </a:endParaRPr>
                    </a:p>
                  </a:txBody>
                  <a:tcPr marL="68580" marR="68580" marT="34290" marB="34290"/>
                </a:tc>
                <a:extLst>
                  <a:ext uri="{0D108BD9-81ED-4DB2-BD59-A6C34878D82A}">
                    <a16:rowId xmlns:a16="http://schemas.microsoft.com/office/drawing/2014/main" val="10002"/>
                  </a:ext>
                </a:extLst>
              </a:tr>
              <a:tr h="1897380">
                <a:tc>
                  <a:txBody>
                    <a:bodyPr/>
                    <a:lstStyle/>
                    <a:p>
                      <a:pPr marL="171450" indent="-171450">
                        <a:buFont typeface="Arial" panose="020B0604020202020204" pitchFamily="34" charset="0"/>
                        <a:buChar char="•"/>
                      </a:pPr>
                      <a:r>
                        <a:rPr lang="en-AU" sz="1200" b="1">
                          <a:solidFill>
                            <a:schemeClr val="dk1"/>
                          </a:solidFill>
                          <a:latin typeface="+mj-lt"/>
                          <a:ea typeface="Calibri" panose="020F0502020204030204" pitchFamily="34" charset="0"/>
                          <a:cs typeface="Times New Roman" panose="02020603050405020304" pitchFamily="18" charset="0"/>
                        </a:rPr>
                        <a:t>General duties of board</a:t>
                      </a:r>
                      <a:br>
                        <a:rPr lang="en-AU" sz="1200" b="1" baseline="0">
                          <a:solidFill>
                            <a:schemeClr val="dk1"/>
                          </a:solidFill>
                          <a:latin typeface="+mj-lt"/>
                          <a:ea typeface="Calibri" panose="020F0502020204030204" pitchFamily="34" charset="0"/>
                          <a:cs typeface="Times New Roman" panose="02020603050405020304" pitchFamily="18" charset="0"/>
                        </a:rPr>
                      </a:br>
                      <a:r>
                        <a:rPr lang="en-AU" sz="1200" b="1" kern="1200" baseline="0">
                          <a:solidFill>
                            <a:schemeClr val="tx1"/>
                          </a:solidFill>
                          <a:latin typeface="+mn-lt"/>
                          <a:ea typeface="+mn-ea"/>
                          <a:cs typeface="+mn-cs"/>
                        </a:rPr>
                        <a:t>–</a:t>
                      </a:r>
                      <a:r>
                        <a:rPr lang="en-AU" sz="1200" b="1" baseline="0">
                          <a:solidFill>
                            <a:schemeClr val="dk1"/>
                          </a:solidFill>
                          <a:latin typeface="+mj-lt"/>
                          <a:ea typeface="Calibri" panose="020F0502020204030204" pitchFamily="34" charset="0"/>
                          <a:cs typeface="Times New Roman" panose="02020603050405020304" pitchFamily="18" charset="0"/>
                        </a:rPr>
                        <a:t> s 81 </a:t>
                      </a:r>
                      <a:endParaRPr lang="en-AU" sz="1200" b="1">
                        <a:latin typeface="+mj-lt"/>
                      </a:endParaRPr>
                    </a:p>
                  </a:txBody>
                  <a:tcPr marL="68580" marR="68580" marT="34290" marB="3429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200" b="0" dirty="0">
                          <a:solidFill>
                            <a:schemeClr val="dk1"/>
                          </a:solidFill>
                          <a:latin typeface="+mj-lt"/>
                          <a:ea typeface="Calibri" panose="020F0502020204030204" pitchFamily="34" charset="0"/>
                          <a:cs typeface="Times New Roman" panose="02020603050405020304" pitchFamily="18" charset="0"/>
                        </a:rPr>
                        <a:t>The board must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b="0" dirty="0">
                          <a:solidFill>
                            <a:schemeClr val="dk1"/>
                          </a:solidFill>
                          <a:latin typeface="+mj-lt"/>
                          <a:ea typeface="Calibri" panose="020F0502020204030204" pitchFamily="34" charset="0"/>
                          <a:cs typeface="Times New Roman" panose="02020603050405020304" pitchFamily="18" charset="0"/>
                        </a:rPr>
                        <a:t>inform the Minister and Secretary of known major risks to the entity and of the risk management systems in place, and provide the Minister with any information relating to the entity or its operations that the Minister requires (unless prohibited from doing so by any law);</a:t>
                      </a:r>
                      <a:r>
                        <a:rPr lang="en-AU" sz="1200" b="0" baseline="0" dirty="0">
                          <a:solidFill>
                            <a:schemeClr val="dk1"/>
                          </a:solidFill>
                          <a:latin typeface="+mj-lt"/>
                          <a:ea typeface="Calibri" panose="020F0502020204030204" pitchFamily="34" charset="0"/>
                          <a:cs typeface="Times New Roman" panose="02020603050405020304" pitchFamily="18" charset="0"/>
                        </a:rPr>
                        <a:t> and</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kern="1200" dirty="0">
                          <a:solidFill>
                            <a:schemeClr val="tx1"/>
                          </a:solidFill>
                          <a:effectLst/>
                          <a:latin typeface="+mj-lt"/>
                          <a:ea typeface="+mn-ea"/>
                          <a:cs typeface="+mn-cs"/>
                        </a:rPr>
                        <a:t>ensure that adequate procedures (including in relation to directors’ code of conduct, conflicts of interests, and gifts), as well as controls to prevent fraudulent behaviour, are in place. </a:t>
                      </a:r>
                      <a:endParaRPr lang="en-AU" sz="1200" b="0" dirty="0">
                        <a:solidFill>
                          <a:schemeClr val="dk1"/>
                        </a:solidFill>
                        <a:latin typeface="+mj-lt"/>
                        <a:ea typeface="Calibri" panose="020F0502020204030204" pitchFamily="34" charset="0"/>
                        <a:cs typeface="Times New Roman" panose="02020603050405020304" pitchFamily="18" charset="0"/>
                      </a:endParaRPr>
                    </a:p>
                  </a:txBody>
                  <a:tcPr marL="68580" marR="68580" marT="34290" marB="3429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526577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E5AA0-AC2D-4422-A6E6-411425095182}"/>
              </a:ext>
            </a:extLst>
          </p:cNvPr>
          <p:cNvSpPr>
            <a:spLocks noGrp="1"/>
          </p:cNvSpPr>
          <p:nvPr>
            <p:ph type="title"/>
          </p:nvPr>
        </p:nvSpPr>
        <p:spPr/>
        <p:txBody>
          <a:bodyPr/>
          <a:lstStyle/>
          <a:p>
            <a:r>
              <a:rPr lang="en-US"/>
              <a:t>Other obligations/powers –</a:t>
            </a:r>
            <a:br>
              <a:rPr lang="en-US"/>
            </a:br>
            <a:r>
              <a:rPr lang="en-US" i="1"/>
              <a:t>Public Administration Act 2004 </a:t>
            </a:r>
            <a:r>
              <a:rPr lang="en-US"/>
              <a:t>(Vic)</a:t>
            </a:r>
            <a:endParaRPr lang="en-AU"/>
          </a:p>
        </p:txBody>
      </p:sp>
      <p:graphicFrame>
        <p:nvGraphicFramePr>
          <p:cNvPr id="7" name="Content Placeholder 6"/>
          <p:cNvGraphicFramePr>
            <a:graphicFrameLocks noGrp="1"/>
          </p:cNvGraphicFramePr>
          <p:nvPr>
            <p:ph idx="1"/>
          </p:nvPr>
        </p:nvGraphicFramePr>
        <p:xfrm>
          <a:off x="1393032" y="1116752"/>
          <a:ext cx="6337698" cy="3877220"/>
        </p:xfrm>
        <a:graphic>
          <a:graphicData uri="http://schemas.openxmlformats.org/drawingml/2006/table">
            <a:tbl>
              <a:tblPr firstRow="1" bandRow="1">
                <a:tableStyleId>{2D5ABB26-0587-4C30-8999-92F81FD0307C}</a:tableStyleId>
              </a:tblPr>
              <a:tblGrid>
                <a:gridCol w="1864519">
                  <a:extLst>
                    <a:ext uri="{9D8B030D-6E8A-4147-A177-3AD203B41FA5}">
                      <a16:colId xmlns:a16="http://schemas.microsoft.com/office/drawing/2014/main" val="20000"/>
                    </a:ext>
                  </a:extLst>
                </a:gridCol>
                <a:gridCol w="4473179">
                  <a:extLst>
                    <a:ext uri="{9D8B030D-6E8A-4147-A177-3AD203B41FA5}">
                      <a16:colId xmlns:a16="http://schemas.microsoft.com/office/drawing/2014/main" val="20001"/>
                    </a:ext>
                  </a:extLst>
                </a:gridCol>
              </a:tblGrid>
              <a:tr h="685800">
                <a:tc>
                  <a:txBody>
                    <a:bodyPr/>
                    <a:lstStyle/>
                    <a:p>
                      <a:pPr marL="171450" indent="-171450">
                        <a:buFont typeface="Arial" panose="020B0604020202020204" pitchFamily="34" charset="0"/>
                        <a:buChar char="•"/>
                      </a:pPr>
                      <a:r>
                        <a:rPr lang="en-AU" sz="1400" b="1">
                          <a:latin typeface="+mj-lt"/>
                        </a:rPr>
                        <a:t>No</a:t>
                      </a:r>
                      <a:r>
                        <a:rPr lang="en-AU" sz="1400" b="1" baseline="0">
                          <a:latin typeface="+mj-lt"/>
                        </a:rPr>
                        <a:t> loans to directors </a:t>
                      </a:r>
                      <a:br>
                        <a:rPr lang="en-AU" sz="1400" b="1" baseline="0">
                          <a:latin typeface="+mj-lt"/>
                        </a:rPr>
                      </a:br>
                      <a:r>
                        <a:rPr lang="en-AU" sz="1400" b="1" baseline="0">
                          <a:latin typeface="+mj-lt"/>
                        </a:rPr>
                        <a:t>– s 82</a:t>
                      </a:r>
                      <a:endParaRPr lang="en-AU" sz="1400" b="1">
                        <a:latin typeface="+mj-lt"/>
                      </a:endParaRPr>
                    </a:p>
                  </a:txBody>
                  <a:tcPr marL="68580" marR="68580" marT="34290" marB="3429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400" kern="1200">
                          <a:solidFill>
                            <a:schemeClr val="tx1"/>
                          </a:solidFill>
                          <a:effectLst/>
                          <a:latin typeface="+mj-lt"/>
                          <a:ea typeface="+mn-ea"/>
                          <a:cs typeface="+mn-cs"/>
                        </a:rPr>
                        <a:t>The</a:t>
                      </a:r>
                      <a:r>
                        <a:rPr lang="en-AU" sz="1400" kern="1200" baseline="0">
                          <a:solidFill>
                            <a:schemeClr val="tx1"/>
                          </a:solidFill>
                          <a:effectLst/>
                          <a:latin typeface="+mj-lt"/>
                          <a:ea typeface="+mn-ea"/>
                          <a:cs typeface="+mn-cs"/>
                        </a:rPr>
                        <a:t> e</a:t>
                      </a:r>
                      <a:r>
                        <a:rPr lang="en-AU" sz="1400" kern="1200">
                          <a:solidFill>
                            <a:schemeClr val="tx1"/>
                          </a:solidFill>
                          <a:effectLst/>
                          <a:latin typeface="+mj-lt"/>
                          <a:ea typeface="+mn-ea"/>
                          <a:cs typeface="+mn-cs"/>
                        </a:rPr>
                        <a:t>ntity cannot make a loan or provide loan guarantee or security to a board director or their spouse or relative.</a:t>
                      </a:r>
                      <a:endParaRPr lang="en-AU" sz="1400" b="0">
                        <a:latin typeface="+mj-lt"/>
                        <a:ea typeface="Calibri" panose="020F0502020204030204" pitchFamily="34" charset="0"/>
                        <a:cs typeface="Times New Roman" panose="02020603050405020304" pitchFamily="18" charset="0"/>
                      </a:endParaRPr>
                    </a:p>
                  </a:txBody>
                  <a:tcPr marL="68580" marR="68580" marT="34290" marB="34290"/>
                </a:tc>
                <a:extLst>
                  <a:ext uri="{0D108BD9-81ED-4DB2-BD59-A6C34878D82A}">
                    <a16:rowId xmlns:a16="http://schemas.microsoft.com/office/drawing/2014/main" val="10000"/>
                  </a:ext>
                </a:extLst>
              </a:tr>
              <a:tr h="1100083">
                <a:tc>
                  <a:txBody>
                    <a:bodyPr/>
                    <a:lstStyle/>
                    <a:p>
                      <a:pPr marL="171450" indent="-171450">
                        <a:buFont typeface="Arial" panose="020B0604020202020204" pitchFamily="34" charset="0"/>
                        <a:buChar char="•"/>
                      </a:pPr>
                      <a:r>
                        <a:rPr lang="en-AU" sz="1400" b="1">
                          <a:latin typeface="+mj-lt"/>
                        </a:rPr>
                        <a:t>Subcommittees</a:t>
                      </a:r>
                      <a:br>
                        <a:rPr lang="en-AU" sz="1400" b="1" baseline="0">
                          <a:latin typeface="+mj-lt"/>
                        </a:rPr>
                      </a:br>
                      <a:r>
                        <a:rPr lang="en-AU" sz="1400" b="1" baseline="0">
                          <a:latin typeface="+mj-lt"/>
                        </a:rPr>
                        <a:t>– s 83 </a:t>
                      </a:r>
                      <a:endParaRPr lang="en-AU" sz="1400" b="1">
                        <a:latin typeface="+mj-lt"/>
                      </a:endParaRPr>
                    </a:p>
                  </a:txBody>
                  <a:tcPr marL="68580" marR="68580" marT="34290" marB="3429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400" b="0" baseline="0">
                          <a:latin typeface="+mj-lt"/>
                          <a:ea typeface="Calibri" panose="020F0502020204030204" pitchFamily="34" charset="0"/>
                          <a:cs typeface="Times New Roman" panose="02020603050405020304" pitchFamily="18" charset="0"/>
                        </a:rPr>
                        <a:t>The </a:t>
                      </a:r>
                      <a:r>
                        <a:rPr lang="en-AU" sz="1400" b="0">
                          <a:latin typeface="+mj-lt"/>
                          <a:ea typeface="Calibri" panose="020F0502020204030204" pitchFamily="34" charset="0"/>
                          <a:cs typeface="Times New Roman" panose="02020603050405020304" pitchFamily="18" charset="0"/>
                        </a:rPr>
                        <a:t>entity can form or dissolve sub-committees, define their functions and membership and make delegations to directors who are members of sub-committees. Sub-committee membership is not restricted to directors of the board.</a:t>
                      </a:r>
                    </a:p>
                  </a:txBody>
                  <a:tcPr marL="68580" marR="68580" marT="34290" marB="34290"/>
                </a:tc>
                <a:extLst>
                  <a:ext uri="{0D108BD9-81ED-4DB2-BD59-A6C34878D82A}">
                    <a16:rowId xmlns:a16="http://schemas.microsoft.com/office/drawing/2014/main" val="10001"/>
                  </a:ext>
                </a:extLst>
              </a:tr>
              <a:tr h="1303020">
                <a:tc>
                  <a:txBody>
                    <a:bodyPr/>
                    <a:lstStyle/>
                    <a:p>
                      <a:pPr marL="171450" indent="-171450">
                        <a:buFont typeface="Arial" panose="020B0604020202020204" pitchFamily="34" charset="0"/>
                        <a:buChar char="•"/>
                      </a:pPr>
                      <a:r>
                        <a:rPr lang="en-AU" sz="1400" b="1">
                          <a:solidFill>
                            <a:schemeClr val="dk1"/>
                          </a:solidFill>
                          <a:latin typeface="+mj-lt"/>
                          <a:ea typeface="Calibri" panose="020F0502020204030204" pitchFamily="34" charset="0"/>
                          <a:cs typeface="Times New Roman" panose="02020603050405020304" pitchFamily="18" charset="0"/>
                        </a:rPr>
                        <a:t>Subsidiaries</a:t>
                      </a:r>
                      <a:r>
                        <a:rPr lang="en-AU" sz="1400" b="1" baseline="0">
                          <a:solidFill>
                            <a:schemeClr val="dk1"/>
                          </a:solidFill>
                          <a:latin typeface="+mj-lt"/>
                          <a:ea typeface="Calibri" panose="020F0502020204030204" pitchFamily="34" charset="0"/>
                          <a:cs typeface="Times New Roman" panose="02020603050405020304" pitchFamily="18" charset="0"/>
                        </a:rPr>
                        <a:t> </a:t>
                      </a:r>
                      <a:br>
                        <a:rPr lang="en-AU" sz="1400" b="1" baseline="0">
                          <a:solidFill>
                            <a:schemeClr val="dk1"/>
                          </a:solidFill>
                          <a:latin typeface="+mj-lt"/>
                          <a:ea typeface="Calibri" panose="020F0502020204030204" pitchFamily="34" charset="0"/>
                          <a:cs typeface="Times New Roman" panose="02020603050405020304" pitchFamily="18" charset="0"/>
                        </a:rPr>
                      </a:br>
                      <a:r>
                        <a:rPr lang="en-AU" sz="1400" b="1" kern="1200" baseline="0">
                          <a:solidFill>
                            <a:schemeClr val="tx1"/>
                          </a:solidFill>
                          <a:latin typeface="+mj-lt"/>
                          <a:ea typeface="+mn-ea"/>
                          <a:cs typeface="+mn-cs"/>
                        </a:rPr>
                        <a:t>–</a:t>
                      </a:r>
                      <a:r>
                        <a:rPr lang="en-AU" sz="1400" b="1" baseline="0">
                          <a:solidFill>
                            <a:schemeClr val="dk1"/>
                          </a:solidFill>
                          <a:latin typeface="+mj-lt"/>
                          <a:ea typeface="Calibri" panose="020F0502020204030204" pitchFamily="34" charset="0"/>
                          <a:cs typeface="Times New Roman" panose="02020603050405020304" pitchFamily="18" charset="0"/>
                        </a:rPr>
                        <a:t> s 84 </a:t>
                      </a:r>
                      <a:endParaRPr lang="en-AU" sz="1400" b="1">
                        <a:latin typeface="+mj-lt"/>
                      </a:endParaRPr>
                    </a:p>
                  </a:txBody>
                  <a:tcPr marL="68580" marR="68580" marT="34290" marB="3429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400" b="0">
                          <a:solidFill>
                            <a:schemeClr val="dk1"/>
                          </a:solidFill>
                          <a:latin typeface="+mj-lt"/>
                          <a:ea typeface="Calibri" panose="020F0502020204030204" pitchFamily="34" charset="0"/>
                          <a:cs typeface="Times New Roman" panose="02020603050405020304" pitchFamily="18" charset="0"/>
                        </a:rPr>
                        <a:t>An</a:t>
                      </a:r>
                      <a:r>
                        <a:rPr lang="en-AU" sz="1400" b="0" baseline="0">
                          <a:solidFill>
                            <a:schemeClr val="dk1"/>
                          </a:solidFill>
                          <a:latin typeface="+mj-lt"/>
                          <a:ea typeface="Calibri" panose="020F0502020204030204" pitchFamily="34" charset="0"/>
                          <a:cs typeface="Times New Roman" panose="02020603050405020304" pitchFamily="18" charset="0"/>
                        </a:rPr>
                        <a:t> entity that intends to form a body corporate must, within a reasonable time before doing so, notify the Minister and the Treasurer of that intention. </a:t>
                      </a:r>
                    </a:p>
                    <a:p>
                      <a:pPr marL="0" marR="0" lvl="0" indent="0" algn="l" defTabSz="457200" rtl="0" eaLnBrk="1" fontAlgn="auto" latinLnBrk="0" hangingPunct="1">
                        <a:lnSpc>
                          <a:spcPct val="100000"/>
                        </a:lnSpc>
                        <a:spcBef>
                          <a:spcPts val="0"/>
                        </a:spcBef>
                        <a:spcAft>
                          <a:spcPts val="0"/>
                        </a:spcAft>
                        <a:buClrTx/>
                        <a:buSzTx/>
                        <a:buFontTx/>
                        <a:buNone/>
                        <a:tabLst/>
                        <a:defRPr/>
                      </a:pPr>
                      <a:r>
                        <a:rPr lang="en-AU" sz="1400" b="0" baseline="0">
                          <a:solidFill>
                            <a:schemeClr val="dk1"/>
                          </a:solidFill>
                          <a:latin typeface="+mj-lt"/>
                          <a:ea typeface="Calibri" panose="020F0502020204030204" pitchFamily="34" charset="0"/>
                          <a:cs typeface="Times New Roman" panose="02020603050405020304" pitchFamily="18" charset="0"/>
                        </a:rPr>
                        <a:t>The entity must comply with any direction from the Minister not to form a body corporate or to impose restrictions or conditions. </a:t>
                      </a:r>
                    </a:p>
                  </a:txBody>
                  <a:tcPr marL="68580" marR="68580" marT="34290" marB="34290"/>
                </a:tc>
                <a:extLst>
                  <a:ext uri="{0D108BD9-81ED-4DB2-BD59-A6C34878D82A}">
                    <a16:rowId xmlns:a16="http://schemas.microsoft.com/office/drawing/2014/main" val="10002"/>
                  </a:ext>
                </a:extLst>
              </a:tr>
              <a:tr h="684440">
                <a:tc>
                  <a:txBody>
                    <a:bodyPr/>
                    <a:lstStyle/>
                    <a:p>
                      <a:pPr marL="171450" indent="-171450">
                        <a:buFont typeface="Arial" panose="020B0604020202020204" pitchFamily="34" charset="0"/>
                        <a:buChar char="•"/>
                      </a:pPr>
                      <a:r>
                        <a:rPr lang="en-AU" sz="1400" b="1">
                          <a:latin typeface="+mj-lt"/>
                        </a:rPr>
                        <a:t>Accountability </a:t>
                      </a:r>
                      <a:br>
                        <a:rPr lang="en-AU" sz="1400" b="1">
                          <a:latin typeface="+mj-lt"/>
                        </a:rPr>
                      </a:br>
                      <a:r>
                        <a:rPr lang="en-AU" sz="1400" b="1" kern="1200" baseline="0">
                          <a:solidFill>
                            <a:schemeClr val="tx1"/>
                          </a:solidFill>
                          <a:latin typeface="+mj-lt"/>
                          <a:ea typeface="+mn-ea"/>
                          <a:cs typeface="+mn-cs"/>
                        </a:rPr>
                        <a:t>–</a:t>
                      </a:r>
                      <a:r>
                        <a:rPr lang="en-AU" sz="1400" b="1" baseline="0">
                          <a:latin typeface="+mj-lt"/>
                        </a:rPr>
                        <a:t> s 85(1)</a:t>
                      </a:r>
                      <a:endParaRPr lang="en-AU" sz="1400" b="1">
                        <a:latin typeface="+mj-lt"/>
                      </a:endParaRPr>
                    </a:p>
                  </a:txBody>
                  <a:tcPr marL="68580" marR="68580" marT="34290" marB="3429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400" b="0" dirty="0">
                          <a:solidFill>
                            <a:schemeClr val="dk1"/>
                          </a:solidFill>
                          <a:latin typeface="+mj-lt"/>
                          <a:ea typeface="Calibri" panose="020F0502020204030204" pitchFamily="34" charset="0"/>
                          <a:cs typeface="Times New Roman" panose="02020603050405020304" pitchFamily="18" charset="0"/>
                        </a:rPr>
                        <a:t>The board</a:t>
                      </a:r>
                      <a:r>
                        <a:rPr lang="en-AU" sz="1400" b="0" baseline="0" dirty="0">
                          <a:solidFill>
                            <a:schemeClr val="dk1"/>
                          </a:solidFill>
                          <a:latin typeface="+mj-lt"/>
                          <a:ea typeface="Calibri" panose="020F0502020204030204" pitchFamily="34" charset="0"/>
                          <a:cs typeface="Times New Roman" panose="02020603050405020304" pitchFamily="18" charset="0"/>
                        </a:rPr>
                        <a:t> is accountable to the Minister for the exercise of its functions.</a:t>
                      </a:r>
                      <a:endParaRPr lang="en-AU" sz="1400" b="0" dirty="0">
                        <a:solidFill>
                          <a:schemeClr val="dk1"/>
                        </a:solidFill>
                        <a:latin typeface="+mj-lt"/>
                        <a:ea typeface="Calibri" panose="020F0502020204030204" pitchFamily="34" charset="0"/>
                        <a:cs typeface="Times New Roman" panose="02020603050405020304" pitchFamily="18" charset="0"/>
                      </a:endParaRPr>
                    </a:p>
                  </a:txBody>
                  <a:tcPr marL="68580" marR="68580" marT="34290" marB="3429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903642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BCA9554-4287-4453-ACB9-69DE2B022F6E}"/>
              </a:ext>
            </a:extLst>
          </p:cNvPr>
          <p:cNvSpPr>
            <a:spLocks noGrp="1"/>
          </p:cNvSpPr>
          <p:nvPr>
            <p:ph type="title"/>
          </p:nvPr>
        </p:nvSpPr>
        <p:spPr>
          <a:xfrm>
            <a:off x="335644" y="1763249"/>
            <a:ext cx="5400000" cy="693761"/>
          </a:xfrm>
        </p:spPr>
        <p:txBody>
          <a:bodyPr/>
          <a:lstStyle/>
          <a:p>
            <a:r>
              <a:rPr lang="en-AU" dirty="0"/>
              <a:t>Integrity for public board directors</a:t>
            </a:r>
          </a:p>
        </p:txBody>
      </p:sp>
      <p:sp>
        <p:nvSpPr>
          <p:cNvPr id="5" name="Text Placeholder 4">
            <a:extLst>
              <a:ext uri="{FF2B5EF4-FFF2-40B4-BE49-F238E27FC236}">
                <a16:creationId xmlns:a16="http://schemas.microsoft.com/office/drawing/2014/main" id="{B5298E00-73FD-45F2-99FD-54BB5723605D}"/>
              </a:ext>
            </a:extLst>
          </p:cNvPr>
          <p:cNvSpPr>
            <a:spLocks noGrp="1"/>
          </p:cNvSpPr>
          <p:nvPr>
            <p:ph type="body" idx="1"/>
          </p:nvPr>
        </p:nvSpPr>
        <p:spPr>
          <a:xfrm>
            <a:off x="335644" y="2599135"/>
            <a:ext cx="5400000" cy="370006"/>
          </a:xfrm>
        </p:spPr>
        <p:txBody>
          <a:bodyPr vert="horz" lIns="68580" tIns="34290" rIns="68580" bIns="34290" rtlCol="0" anchor="t">
            <a:noAutofit/>
          </a:bodyPr>
          <a:lstStyle/>
          <a:p>
            <a:r>
              <a:rPr lang="en-AU" dirty="0"/>
              <a:t>Presented by Brigid </a:t>
            </a:r>
            <a:r>
              <a:rPr lang="en-AU" dirty="0" err="1"/>
              <a:t>Monagle</a:t>
            </a:r>
            <a:r>
              <a:rPr lang="en-AU" dirty="0"/>
              <a:t>, Commissioner </a:t>
            </a:r>
          </a:p>
        </p:txBody>
      </p:sp>
    </p:spTree>
    <p:extLst>
      <p:ext uri="{BB962C8B-B14F-4D97-AF65-F5344CB8AC3E}">
        <p14:creationId xmlns:p14="http://schemas.microsoft.com/office/powerpoint/2010/main" val="27372631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E5AA0-AC2D-4422-A6E6-411425095182}"/>
              </a:ext>
            </a:extLst>
          </p:cNvPr>
          <p:cNvSpPr>
            <a:spLocks noGrp="1"/>
          </p:cNvSpPr>
          <p:nvPr>
            <p:ph type="title"/>
          </p:nvPr>
        </p:nvSpPr>
        <p:spPr>
          <a:xfrm>
            <a:off x="539751" y="128264"/>
            <a:ext cx="7199313" cy="809625"/>
          </a:xfrm>
        </p:spPr>
        <p:txBody>
          <a:bodyPr/>
          <a:lstStyle/>
          <a:p>
            <a:r>
              <a:rPr lang="en-US" dirty="0"/>
              <a:t>Other obligations/powers –</a:t>
            </a:r>
            <a:br>
              <a:rPr lang="en-US" dirty="0"/>
            </a:br>
            <a:r>
              <a:rPr lang="en-US" i="1" dirty="0"/>
              <a:t>Public Administration Act 2004 </a:t>
            </a:r>
            <a:r>
              <a:rPr lang="en-US" dirty="0"/>
              <a:t>(Vic)</a:t>
            </a:r>
            <a:br>
              <a:rPr lang="en-US" dirty="0"/>
            </a:br>
            <a:r>
              <a:rPr lang="en-US" sz="1600" dirty="0"/>
              <a:t>Continued</a:t>
            </a:r>
            <a:endParaRPr lang="en-AU" dirty="0"/>
          </a:p>
        </p:txBody>
      </p:sp>
      <p:graphicFrame>
        <p:nvGraphicFramePr>
          <p:cNvPr id="7" name="Content Placeholder 6"/>
          <p:cNvGraphicFramePr>
            <a:graphicFrameLocks noGrp="1"/>
          </p:cNvGraphicFramePr>
          <p:nvPr>
            <p:ph idx="1"/>
          </p:nvPr>
        </p:nvGraphicFramePr>
        <p:xfrm>
          <a:off x="1393032" y="1428600"/>
          <a:ext cx="6337698" cy="3207823"/>
        </p:xfrm>
        <a:graphic>
          <a:graphicData uri="http://schemas.openxmlformats.org/drawingml/2006/table">
            <a:tbl>
              <a:tblPr firstRow="1" bandRow="1">
                <a:tableStyleId>{2D5ABB26-0587-4C30-8999-92F81FD0307C}</a:tableStyleId>
              </a:tblPr>
              <a:tblGrid>
                <a:gridCol w="1864519">
                  <a:extLst>
                    <a:ext uri="{9D8B030D-6E8A-4147-A177-3AD203B41FA5}">
                      <a16:colId xmlns:a16="http://schemas.microsoft.com/office/drawing/2014/main" val="20000"/>
                    </a:ext>
                  </a:extLst>
                </a:gridCol>
                <a:gridCol w="4473179">
                  <a:extLst>
                    <a:ext uri="{9D8B030D-6E8A-4147-A177-3AD203B41FA5}">
                      <a16:colId xmlns:a16="http://schemas.microsoft.com/office/drawing/2014/main" val="20001"/>
                    </a:ext>
                  </a:extLst>
                </a:gridCol>
              </a:tblGrid>
              <a:tr h="937063">
                <a:tc>
                  <a:txBody>
                    <a:bodyPr/>
                    <a:lstStyle/>
                    <a:p>
                      <a:pPr marL="171450" indent="-171450">
                        <a:buFont typeface="Arial" panose="020B0604020202020204" pitchFamily="34" charset="0"/>
                        <a:buChar char="•"/>
                      </a:pPr>
                      <a:r>
                        <a:rPr lang="en-AU" sz="1400" b="1">
                          <a:latin typeface="+mj-lt"/>
                        </a:rPr>
                        <a:t>Injunctions</a:t>
                      </a:r>
                      <a:r>
                        <a:rPr lang="en-AU" sz="1400" b="1" baseline="0">
                          <a:latin typeface="+mj-lt"/>
                        </a:rPr>
                        <a:t> </a:t>
                      </a:r>
                      <a:br>
                        <a:rPr lang="en-AU" sz="1400" b="1" baseline="0">
                          <a:latin typeface="+mj-lt"/>
                        </a:rPr>
                      </a:br>
                      <a:r>
                        <a:rPr lang="en-AU" sz="1400" b="1" baseline="0">
                          <a:latin typeface="+mj-lt"/>
                        </a:rPr>
                        <a:t>– s 86</a:t>
                      </a:r>
                      <a:endParaRPr lang="en-AU" sz="1400" b="1">
                        <a:latin typeface="+mj-lt"/>
                      </a:endParaRPr>
                    </a:p>
                  </a:txBody>
                  <a:tcPr marL="68580" marR="68580" marT="34290" marB="3429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400">
                          <a:solidFill>
                            <a:schemeClr val="tx1"/>
                          </a:solidFill>
                          <a:latin typeface="+mj-lt"/>
                        </a:rPr>
                        <a:t>The Minister has the power to obtain an injunction, including an interim injunction, restraining a director from engaging in conduct that contravenes the PAA or any other law.</a:t>
                      </a:r>
                    </a:p>
                  </a:txBody>
                  <a:tcPr marL="68580" marR="68580" marT="34290" marB="34290"/>
                </a:tc>
                <a:extLst>
                  <a:ext uri="{0D108BD9-81ED-4DB2-BD59-A6C34878D82A}">
                    <a16:rowId xmlns:a16="http://schemas.microsoft.com/office/drawing/2014/main" val="10000"/>
                  </a:ext>
                </a:extLst>
              </a:tr>
              <a:tr h="1436201">
                <a:tc>
                  <a:txBody>
                    <a:bodyPr/>
                    <a:lstStyle/>
                    <a:p>
                      <a:pPr marL="171450" indent="-171450">
                        <a:buFont typeface="Arial" panose="020B0604020202020204" pitchFamily="34" charset="0"/>
                        <a:buChar char="•"/>
                      </a:pPr>
                      <a:r>
                        <a:rPr lang="en-AU" sz="1400" b="1">
                          <a:latin typeface="+mj-lt"/>
                        </a:rPr>
                        <a:t>Bringing of proceedings</a:t>
                      </a:r>
                      <a:br>
                        <a:rPr lang="en-AU" sz="1400" b="1">
                          <a:latin typeface="+mj-lt"/>
                        </a:rPr>
                      </a:br>
                      <a:r>
                        <a:rPr lang="en-AU" sz="1400" b="1" kern="1200" baseline="0">
                          <a:solidFill>
                            <a:schemeClr val="tx1"/>
                          </a:solidFill>
                          <a:latin typeface="+mn-lt"/>
                          <a:ea typeface="+mn-ea"/>
                          <a:cs typeface="+mn-cs"/>
                        </a:rPr>
                        <a:t>– s</a:t>
                      </a:r>
                      <a:r>
                        <a:rPr lang="en-AU" sz="1400" b="1">
                          <a:latin typeface="+mj-lt"/>
                        </a:rPr>
                        <a:t> 87 </a:t>
                      </a:r>
                    </a:p>
                  </a:txBody>
                  <a:tcPr marL="68580" marR="68580" marT="34290" marB="3429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400">
                          <a:solidFill>
                            <a:schemeClr val="tx1"/>
                          </a:solidFill>
                          <a:latin typeface="+mj-lt"/>
                        </a:rPr>
                        <a:t>The responsible Minister has the power to bring proceedings or do so in the name of the public entity and to recover from the director as a debt due to the public entity, where a director has made a profit, or where the entity has suffered a loss or damage as a result of the contravention mentioned in section 86 (injunctions).</a:t>
                      </a:r>
                    </a:p>
                  </a:txBody>
                  <a:tcPr marL="68580" marR="68580" marT="34290" marB="34290"/>
                </a:tc>
                <a:extLst>
                  <a:ext uri="{0D108BD9-81ED-4DB2-BD59-A6C34878D82A}">
                    <a16:rowId xmlns:a16="http://schemas.microsoft.com/office/drawing/2014/main" val="10001"/>
                  </a:ext>
                </a:extLst>
              </a:tr>
              <a:tr h="685800">
                <a:tc>
                  <a:txBody>
                    <a:bodyPr/>
                    <a:lstStyle/>
                    <a:p>
                      <a:pPr marL="171450" indent="-171450">
                        <a:buFont typeface="Arial" panose="020B0604020202020204" pitchFamily="34" charset="0"/>
                        <a:buChar char="•"/>
                      </a:pPr>
                      <a:r>
                        <a:rPr lang="en-AU" sz="1400" b="1">
                          <a:solidFill>
                            <a:srgbClr val="2F312D"/>
                          </a:solidFill>
                          <a:latin typeface="+mj-lt"/>
                        </a:rPr>
                        <a:t>Insolvency</a:t>
                      </a:r>
                      <a:r>
                        <a:rPr lang="en-AU" sz="1400" b="1" baseline="0">
                          <a:solidFill>
                            <a:srgbClr val="2F312D"/>
                          </a:solidFill>
                          <a:latin typeface="+mj-lt"/>
                        </a:rPr>
                        <a:t>/</a:t>
                      </a:r>
                      <a:br>
                        <a:rPr lang="en-AU" sz="1400" b="1" baseline="0">
                          <a:solidFill>
                            <a:srgbClr val="2F312D"/>
                          </a:solidFill>
                          <a:latin typeface="+mj-lt"/>
                        </a:rPr>
                      </a:br>
                      <a:r>
                        <a:rPr lang="en-AU" sz="1400" b="1" baseline="0">
                          <a:solidFill>
                            <a:srgbClr val="2F312D"/>
                          </a:solidFill>
                          <a:latin typeface="+mj-lt"/>
                        </a:rPr>
                        <a:t>conviction</a:t>
                      </a:r>
                      <a:br>
                        <a:rPr lang="en-AU" sz="1400" b="1" baseline="0">
                          <a:solidFill>
                            <a:srgbClr val="2F312D"/>
                          </a:solidFill>
                          <a:latin typeface="+mj-lt"/>
                        </a:rPr>
                      </a:br>
                      <a:r>
                        <a:rPr lang="en-AU" sz="1400" b="1" baseline="0"/>
                        <a:t>–</a:t>
                      </a:r>
                      <a:r>
                        <a:rPr lang="en-AU" sz="1400" b="1"/>
                        <a:t> s 89(8)</a:t>
                      </a:r>
                      <a:endParaRPr lang="en-AU" sz="1400" b="1">
                        <a:latin typeface="+mj-lt"/>
                      </a:endParaRPr>
                    </a:p>
                  </a:txBody>
                  <a:tcPr marL="68580" marR="68580" marT="34290" marB="3429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400" b="0" dirty="0">
                          <a:solidFill>
                            <a:srgbClr val="2F312D"/>
                          </a:solidFill>
                          <a:latin typeface="+mj-lt"/>
                        </a:rPr>
                        <a:t>A director cannot be in office if the director is insolvent or convicted of an indictable offence.</a:t>
                      </a:r>
                      <a:endParaRPr lang="en-AU" sz="1400" dirty="0">
                        <a:solidFill>
                          <a:schemeClr val="tx1"/>
                        </a:solidFill>
                        <a:latin typeface="+mj-lt"/>
                      </a:endParaRPr>
                    </a:p>
                  </a:txBody>
                  <a:tcPr marL="68580" marR="68580" marT="34290" marB="3429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3747205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897A3-61F4-4D7C-BE54-F7CCFE55D7A2}"/>
              </a:ext>
            </a:extLst>
          </p:cNvPr>
          <p:cNvSpPr>
            <a:spLocks noGrp="1"/>
          </p:cNvSpPr>
          <p:nvPr>
            <p:ph type="title"/>
          </p:nvPr>
        </p:nvSpPr>
        <p:spPr/>
        <p:txBody>
          <a:bodyPr/>
          <a:lstStyle/>
          <a:p>
            <a:r>
              <a:rPr lang="en-US"/>
              <a:t>Director protections</a:t>
            </a:r>
            <a:endParaRPr lang="en-AU"/>
          </a:p>
        </p:txBody>
      </p:sp>
      <p:sp>
        <p:nvSpPr>
          <p:cNvPr id="3" name="Content Placeholder 2">
            <a:extLst>
              <a:ext uri="{FF2B5EF4-FFF2-40B4-BE49-F238E27FC236}">
                <a16:creationId xmlns:a16="http://schemas.microsoft.com/office/drawing/2014/main" id="{4B4FB3D7-E69C-483D-918E-D145471E3C20}"/>
              </a:ext>
            </a:extLst>
          </p:cNvPr>
          <p:cNvSpPr>
            <a:spLocks noGrp="1"/>
          </p:cNvSpPr>
          <p:nvPr>
            <p:ph idx="1"/>
          </p:nvPr>
        </p:nvSpPr>
        <p:spPr/>
        <p:txBody>
          <a:bodyPr/>
          <a:lstStyle/>
          <a:p>
            <a:r>
              <a:rPr lang="en-AU" sz="1350">
                <a:solidFill>
                  <a:schemeClr val="tx1"/>
                </a:solidFill>
                <a:latin typeface="+mj-lt"/>
              </a:rPr>
              <a:t>Immunity under enabling legislation</a:t>
            </a:r>
            <a:endParaRPr lang="en-AU" sz="1350" b="0">
              <a:solidFill>
                <a:schemeClr val="tx1"/>
              </a:solidFill>
              <a:latin typeface="+mj-lt"/>
            </a:endParaRPr>
          </a:p>
          <a:p>
            <a:pPr marL="257175" indent="-257175">
              <a:buFont typeface="Arial" panose="020B0604020202020204" pitchFamily="34" charset="0"/>
              <a:buChar char="•"/>
            </a:pPr>
            <a:r>
              <a:rPr lang="en-AU" sz="1350" b="0">
                <a:solidFill>
                  <a:schemeClr val="tx1"/>
                </a:solidFill>
                <a:latin typeface="+mj-lt"/>
              </a:rPr>
              <a:t>A director is not personally liable for anything done, or omitted to be done, in good faith in the exercise of a power or discharge of a duty (or in the reasonable belief that the act or omission was in such exercise).</a:t>
            </a:r>
          </a:p>
          <a:p>
            <a:r>
              <a:rPr lang="en-AU" sz="1350">
                <a:solidFill>
                  <a:schemeClr val="tx1"/>
                </a:solidFill>
                <a:latin typeface="+mj-lt"/>
              </a:rPr>
              <a:t>Indemnities and insurance</a:t>
            </a:r>
          </a:p>
          <a:p>
            <a:pPr marL="257175" indent="-257175">
              <a:buFont typeface="Arial" panose="020B0604020202020204" pitchFamily="34" charset="0"/>
              <a:buChar char="•"/>
            </a:pPr>
            <a:r>
              <a:rPr lang="en-AU" sz="1350" b="0">
                <a:solidFill>
                  <a:schemeClr val="tx1"/>
                </a:solidFill>
                <a:latin typeface="+mj-lt"/>
              </a:rPr>
              <a:t>Where directors who have acted honestly and properly are confronted with legal action, they may be able to benefit from an indemnity via insurance or from government under Victorian government policy. </a:t>
            </a:r>
          </a:p>
          <a:p>
            <a:pPr marL="257175" indent="-257175">
              <a:buFont typeface="Arial" panose="020B0604020202020204" pitchFamily="34" charset="0"/>
              <a:buChar char="•"/>
            </a:pPr>
            <a:r>
              <a:rPr lang="en-AU" sz="1350" b="0">
                <a:solidFill>
                  <a:schemeClr val="tx1"/>
                </a:solidFill>
                <a:latin typeface="+mj-lt"/>
              </a:rPr>
              <a:t>Directors of public entities should be satisfied they either have appropriate insurance (usually termed Directors’ and Officers’ Insurance) from the Victorian Managed Insurance Authority or another appropriate insurance company or a government indemnity in limited circumstances</a:t>
            </a:r>
            <a:r>
              <a:rPr lang="en-AU" sz="1350" b="0">
                <a:solidFill>
                  <a:schemeClr val="tx1"/>
                </a:solidFill>
                <a:latin typeface="Arial" panose="020B0604020202020204" pitchFamily="34" charset="0"/>
              </a:rPr>
              <a:t>. </a:t>
            </a:r>
            <a:endParaRPr lang="en-AU" sz="1350">
              <a:solidFill>
                <a:schemeClr val="tx1"/>
              </a:solidFill>
              <a:latin typeface="+mj-lt"/>
            </a:endParaRPr>
          </a:p>
        </p:txBody>
      </p:sp>
    </p:spTree>
    <p:extLst>
      <p:ext uri="{BB962C8B-B14F-4D97-AF65-F5344CB8AC3E}">
        <p14:creationId xmlns:p14="http://schemas.microsoft.com/office/powerpoint/2010/main" val="16126993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A187A-311F-4105-8342-E256E29A8BFF}"/>
              </a:ext>
            </a:extLst>
          </p:cNvPr>
          <p:cNvSpPr>
            <a:spLocks noGrp="1"/>
          </p:cNvSpPr>
          <p:nvPr>
            <p:ph type="title"/>
          </p:nvPr>
        </p:nvSpPr>
        <p:spPr/>
        <p:txBody>
          <a:bodyPr/>
          <a:lstStyle/>
          <a:p>
            <a:r>
              <a:rPr lang="en-US"/>
              <a:t>Sign-off requirements and by-laws</a:t>
            </a:r>
            <a:endParaRPr lang="en-AU"/>
          </a:p>
        </p:txBody>
      </p:sp>
      <p:sp>
        <p:nvSpPr>
          <p:cNvPr id="3" name="Content Placeholder 2">
            <a:extLst>
              <a:ext uri="{FF2B5EF4-FFF2-40B4-BE49-F238E27FC236}">
                <a16:creationId xmlns:a16="http://schemas.microsoft.com/office/drawing/2014/main" id="{37C69215-A7D1-45A5-95A2-3F4434401D4C}"/>
              </a:ext>
            </a:extLst>
          </p:cNvPr>
          <p:cNvSpPr>
            <a:spLocks noGrp="1"/>
          </p:cNvSpPr>
          <p:nvPr>
            <p:ph idx="1"/>
          </p:nvPr>
        </p:nvSpPr>
        <p:spPr/>
        <p:txBody>
          <a:bodyPr/>
          <a:lstStyle/>
          <a:p>
            <a:r>
              <a:rPr lang="en-AU" sz="1500">
                <a:solidFill>
                  <a:schemeClr val="tx1"/>
                </a:solidFill>
              </a:rPr>
              <a:t>Sign off requirements of boards </a:t>
            </a:r>
          </a:p>
          <a:p>
            <a:pPr marL="257175" indent="-257175">
              <a:buFont typeface="Arial" panose="020B0604020202020204" pitchFamily="34" charset="0"/>
              <a:buChar char="•"/>
            </a:pPr>
            <a:r>
              <a:rPr lang="en-AU" sz="1350" b="0">
                <a:solidFill>
                  <a:schemeClr val="tx1"/>
                </a:solidFill>
              </a:rPr>
              <a:t>Directors must in the public body’s Annual Report attest to compliance with applicable requirements in the </a:t>
            </a:r>
            <a:r>
              <a:rPr lang="en-AU" sz="1350" b="0" i="1">
                <a:solidFill>
                  <a:schemeClr val="tx1"/>
                </a:solidFill>
              </a:rPr>
              <a:t>Financial Management Act 2004 </a:t>
            </a:r>
            <a:r>
              <a:rPr lang="en-AU" sz="1350" b="0">
                <a:solidFill>
                  <a:schemeClr val="tx1"/>
                </a:solidFill>
              </a:rPr>
              <a:t>(Vic), the Standing Directions 2018, and the Instructions supporting the Standing Directions 2018.</a:t>
            </a:r>
          </a:p>
          <a:p>
            <a:pPr marL="257175" indent="-257175">
              <a:buFont typeface="Arial" panose="020B0604020202020204" pitchFamily="34" charset="0"/>
              <a:buChar char="•"/>
            </a:pPr>
            <a:r>
              <a:rPr lang="en-AU" sz="1350" b="0">
                <a:solidFill>
                  <a:schemeClr val="tx1"/>
                </a:solidFill>
              </a:rPr>
              <a:t>Directors must also disclose all ‘Material Compliance Deficiencies’ (defined in the Standing Directions 2018).</a:t>
            </a:r>
          </a:p>
          <a:p>
            <a:r>
              <a:rPr lang="en-AU" sz="1500">
                <a:solidFill>
                  <a:schemeClr val="tx1"/>
                </a:solidFill>
              </a:rPr>
              <a:t>By-laws</a:t>
            </a:r>
          </a:p>
          <a:p>
            <a:pPr marL="214313" indent="-214313">
              <a:buFont typeface="Arial" panose="020B0604020202020204" pitchFamily="34" charset="0"/>
              <a:buChar char="•"/>
            </a:pPr>
            <a:r>
              <a:rPr lang="en-AU" sz="1350" b="0">
                <a:solidFill>
                  <a:schemeClr val="tx1"/>
                </a:solidFill>
              </a:rPr>
              <a:t>The Board of each health entity (except Forensicare) has express power under the enabling legislation to make, amend or revoke by-laws, but must not make/amend by-laws without the Secretary’s approval.</a:t>
            </a:r>
          </a:p>
        </p:txBody>
      </p:sp>
    </p:spTree>
    <p:extLst>
      <p:ext uri="{BB962C8B-B14F-4D97-AF65-F5344CB8AC3E}">
        <p14:creationId xmlns:p14="http://schemas.microsoft.com/office/powerpoint/2010/main" val="30119333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E5AA0-AC2D-4422-A6E6-411425095182}"/>
              </a:ext>
            </a:extLst>
          </p:cNvPr>
          <p:cNvSpPr>
            <a:spLocks noGrp="1"/>
          </p:cNvSpPr>
          <p:nvPr>
            <p:ph type="title"/>
          </p:nvPr>
        </p:nvSpPr>
        <p:spPr/>
        <p:txBody>
          <a:bodyPr/>
          <a:lstStyle/>
          <a:p>
            <a:r>
              <a:rPr lang="en-US"/>
              <a:t>Other key legal responsibilities</a:t>
            </a:r>
            <a:endParaRPr lang="en-AU" i="1"/>
          </a:p>
        </p:txBody>
      </p:sp>
      <p:sp>
        <p:nvSpPr>
          <p:cNvPr id="3" name="Content Placeholder 2"/>
          <p:cNvSpPr>
            <a:spLocks noGrp="1"/>
          </p:cNvSpPr>
          <p:nvPr>
            <p:ph idx="1"/>
          </p:nvPr>
        </p:nvSpPr>
        <p:spPr>
          <a:xfrm>
            <a:off x="1547813" y="1479176"/>
            <a:ext cx="6182916" cy="3065930"/>
          </a:xfrm>
        </p:spPr>
        <p:txBody>
          <a:bodyPr/>
          <a:lstStyle/>
          <a:p>
            <a:r>
              <a:rPr lang="en-AU" sz="1350">
                <a:solidFill>
                  <a:schemeClr val="tx1"/>
                </a:solidFill>
              </a:rPr>
              <a:t>Legislation relating to information</a:t>
            </a:r>
          </a:p>
          <a:p>
            <a:pPr marL="257175" indent="-257175">
              <a:buFont typeface="Arial" panose="020B0604020202020204" pitchFamily="34" charset="0"/>
              <a:buChar char="•"/>
            </a:pPr>
            <a:r>
              <a:rPr lang="en-AU" sz="1350" b="0" i="1">
                <a:solidFill>
                  <a:schemeClr val="tx1"/>
                </a:solidFill>
              </a:rPr>
              <a:t>Privacy and Data Protection Act 2014 </a:t>
            </a:r>
            <a:r>
              <a:rPr lang="en-AU" sz="1350" b="0">
                <a:solidFill>
                  <a:schemeClr val="tx1"/>
                </a:solidFill>
              </a:rPr>
              <a:t>(Vic)</a:t>
            </a:r>
          </a:p>
          <a:p>
            <a:pPr marL="257175" indent="-257175">
              <a:buFont typeface="Arial" panose="020B0604020202020204" pitchFamily="34" charset="0"/>
              <a:buChar char="•"/>
            </a:pPr>
            <a:r>
              <a:rPr lang="en-AU" sz="1350" b="0" i="1">
                <a:solidFill>
                  <a:schemeClr val="tx1"/>
                </a:solidFill>
              </a:rPr>
              <a:t>Health Records Act 2001 </a:t>
            </a:r>
            <a:r>
              <a:rPr lang="en-AU" sz="1350" b="0">
                <a:solidFill>
                  <a:schemeClr val="tx1"/>
                </a:solidFill>
              </a:rPr>
              <a:t>(Vic)</a:t>
            </a:r>
          </a:p>
          <a:p>
            <a:pPr marL="257175" indent="-257175">
              <a:buFont typeface="Arial" panose="020B0604020202020204" pitchFamily="34" charset="0"/>
              <a:buChar char="•"/>
            </a:pPr>
            <a:r>
              <a:rPr lang="en-AU" sz="1350" b="0" i="1">
                <a:solidFill>
                  <a:schemeClr val="tx1"/>
                </a:solidFill>
              </a:rPr>
              <a:t>Freedom of Information Act 1982 </a:t>
            </a:r>
            <a:r>
              <a:rPr lang="en-AU" sz="1350" b="0">
                <a:solidFill>
                  <a:schemeClr val="tx1"/>
                </a:solidFill>
              </a:rPr>
              <a:t>(Vic) </a:t>
            </a:r>
          </a:p>
          <a:p>
            <a:pPr marL="257175" indent="-257175">
              <a:buFont typeface="Arial" panose="020B0604020202020204" pitchFamily="34" charset="0"/>
              <a:buChar char="•"/>
            </a:pPr>
            <a:r>
              <a:rPr lang="en-AU" sz="1350" b="0" i="1">
                <a:solidFill>
                  <a:schemeClr val="tx1"/>
                </a:solidFill>
              </a:rPr>
              <a:t>Public Records Act 1973 </a:t>
            </a:r>
            <a:r>
              <a:rPr lang="en-AU" sz="1350" b="0">
                <a:solidFill>
                  <a:schemeClr val="tx1"/>
                </a:solidFill>
              </a:rPr>
              <a:t>(Vic)</a:t>
            </a:r>
          </a:p>
          <a:p>
            <a:pPr marL="257175" indent="-257175">
              <a:buFont typeface="Arial" panose="020B0604020202020204" pitchFamily="34" charset="0"/>
              <a:buChar char="•"/>
            </a:pPr>
            <a:r>
              <a:rPr lang="en-AU" sz="1350" b="0" i="1">
                <a:solidFill>
                  <a:schemeClr val="tx1"/>
                </a:solidFill>
              </a:rPr>
              <a:t>Victorian Data Sharing Act 2017 </a:t>
            </a:r>
            <a:r>
              <a:rPr lang="en-AU" sz="1350" b="0">
                <a:solidFill>
                  <a:schemeClr val="tx1"/>
                </a:solidFill>
              </a:rPr>
              <a:t>(Vic)</a:t>
            </a:r>
            <a:endParaRPr lang="en-AU" sz="1350" b="0" i="1">
              <a:solidFill>
                <a:schemeClr val="tx1"/>
              </a:solidFill>
            </a:endParaRPr>
          </a:p>
          <a:p>
            <a:endParaRPr lang="en-AU" sz="1350" b="0" i="1">
              <a:solidFill>
                <a:schemeClr val="tx1"/>
              </a:solidFill>
            </a:endParaRPr>
          </a:p>
        </p:txBody>
      </p:sp>
    </p:spTree>
    <p:extLst>
      <p:ext uri="{BB962C8B-B14F-4D97-AF65-F5344CB8AC3E}">
        <p14:creationId xmlns:p14="http://schemas.microsoft.com/office/powerpoint/2010/main" val="29600539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E5AA0-AC2D-4422-A6E6-411425095182}"/>
              </a:ext>
            </a:extLst>
          </p:cNvPr>
          <p:cNvSpPr>
            <a:spLocks noGrp="1"/>
          </p:cNvSpPr>
          <p:nvPr>
            <p:ph type="title"/>
          </p:nvPr>
        </p:nvSpPr>
        <p:spPr/>
        <p:txBody>
          <a:bodyPr/>
          <a:lstStyle/>
          <a:p>
            <a:r>
              <a:rPr lang="en-US" dirty="0"/>
              <a:t>Other key legal responsibilities</a:t>
            </a:r>
            <a:br>
              <a:rPr lang="en-US" dirty="0"/>
            </a:br>
            <a:r>
              <a:rPr lang="en-US" sz="1200" dirty="0"/>
              <a:t>Continued</a:t>
            </a:r>
            <a:endParaRPr lang="en-AU" i="1" dirty="0"/>
          </a:p>
        </p:txBody>
      </p:sp>
      <p:sp>
        <p:nvSpPr>
          <p:cNvPr id="3" name="Content Placeholder 2"/>
          <p:cNvSpPr>
            <a:spLocks noGrp="1"/>
          </p:cNvSpPr>
          <p:nvPr>
            <p:ph idx="1"/>
          </p:nvPr>
        </p:nvSpPr>
        <p:spPr>
          <a:xfrm>
            <a:off x="1408665" y="1272154"/>
            <a:ext cx="6182916" cy="3065930"/>
          </a:xfrm>
        </p:spPr>
        <p:txBody>
          <a:bodyPr/>
          <a:lstStyle/>
          <a:p>
            <a:pPr marL="257175" indent="-257175">
              <a:buFont typeface="Arial" panose="020B0604020202020204" pitchFamily="34" charset="0"/>
              <a:buChar char="•"/>
            </a:pPr>
            <a:r>
              <a:rPr lang="en-AU" sz="1350" b="0" i="1">
                <a:solidFill>
                  <a:schemeClr val="tx1"/>
                </a:solidFill>
              </a:rPr>
              <a:t>Financial Management Act 1994 </a:t>
            </a:r>
            <a:r>
              <a:rPr lang="en-AU" sz="1350" b="0">
                <a:solidFill>
                  <a:schemeClr val="tx1"/>
                </a:solidFill>
              </a:rPr>
              <a:t>(Vic) and Standing Directions 2018</a:t>
            </a:r>
          </a:p>
          <a:p>
            <a:pPr marL="257175" indent="-257175">
              <a:buFont typeface="Arial" panose="020B0604020202020204" pitchFamily="34" charset="0"/>
              <a:buChar char="•"/>
            </a:pPr>
            <a:r>
              <a:rPr lang="en-AU" sz="1350" b="0" i="1">
                <a:solidFill>
                  <a:schemeClr val="tx1"/>
                </a:solidFill>
              </a:rPr>
              <a:t>Audit Act 1994 </a:t>
            </a:r>
            <a:r>
              <a:rPr lang="en-AU" sz="1350" b="0">
                <a:solidFill>
                  <a:schemeClr val="tx1"/>
                </a:solidFill>
              </a:rPr>
              <a:t>(Vic)</a:t>
            </a:r>
          </a:p>
          <a:p>
            <a:pPr marL="257175" indent="-257175">
              <a:buFont typeface="Arial" panose="020B0604020202020204" pitchFamily="34" charset="0"/>
              <a:buChar char="•"/>
            </a:pPr>
            <a:r>
              <a:rPr lang="en-AU" sz="1350" b="0" i="1">
                <a:solidFill>
                  <a:schemeClr val="tx1"/>
                </a:solidFill>
              </a:rPr>
              <a:t>Independent Broad-based Anti-corruption Commission Act 2011 </a:t>
            </a:r>
            <a:r>
              <a:rPr lang="en-AU" sz="1350" b="0">
                <a:solidFill>
                  <a:schemeClr val="tx1"/>
                </a:solidFill>
              </a:rPr>
              <a:t>(Vic) </a:t>
            </a:r>
          </a:p>
          <a:p>
            <a:pPr marL="257175" indent="-257175">
              <a:buFont typeface="Arial" panose="020B0604020202020204" pitchFamily="34" charset="0"/>
              <a:buChar char="•"/>
            </a:pPr>
            <a:r>
              <a:rPr lang="en-AU" sz="1350" b="0" i="1">
                <a:solidFill>
                  <a:schemeClr val="tx1"/>
                </a:solidFill>
              </a:rPr>
              <a:t>Public Interest Disclosures Act 2012 </a:t>
            </a:r>
            <a:r>
              <a:rPr lang="en-AU" sz="1350" b="0">
                <a:solidFill>
                  <a:schemeClr val="tx1"/>
                </a:solidFill>
              </a:rPr>
              <a:t>(Vic) </a:t>
            </a:r>
          </a:p>
          <a:p>
            <a:pPr marL="257175" indent="-257175">
              <a:buFont typeface="Arial" panose="020B0604020202020204" pitchFamily="34" charset="0"/>
              <a:buChar char="•"/>
            </a:pPr>
            <a:r>
              <a:rPr lang="en-AU" sz="1350" b="0" i="1">
                <a:solidFill>
                  <a:schemeClr val="tx1"/>
                </a:solidFill>
              </a:rPr>
              <a:t>Ombudsman Act 1973 </a:t>
            </a:r>
            <a:r>
              <a:rPr lang="en-AU" sz="1350" b="0">
                <a:solidFill>
                  <a:schemeClr val="tx1"/>
                </a:solidFill>
              </a:rPr>
              <a:t>(Vic) </a:t>
            </a:r>
          </a:p>
          <a:p>
            <a:pPr marL="257175" indent="-257175">
              <a:buFont typeface="Arial" panose="020B0604020202020204" pitchFamily="34" charset="0"/>
              <a:buChar char="•"/>
            </a:pPr>
            <a:r>
              <a:rPr lang="en-AU" sz="1350" b="0" i="1">
                <a:solidFill>
                  <a:schemeClr val="tx1"/>
                </a:solidFill>
              </a:rPr>
              <a:t>Charter of Human Rights and Responsibilities Act 2006 </a:t>
            </a:r>
            <a:r>
              <a:rPr lang="en-AU" sz="1350" b="0">
                <a:solidFill>
                  <a:schemeClr val="tx1"/>
                </a:solidFill>
              </a:rPr>
              <a:t>(Vic)</a:t>
            </a:r>
          </a:p>
          <a:p>
            <a:pPr marL="257175" indent="-257175">
              <a:buFont typeface="Arial" panose="020B0604020202020204" pitchFamily="34" charset="0"/>
              <a:buChar char="•"/>
            </a:pPr>
            <a:r>
              <a:rPr lang="en-AU" sz="1350" b="0" i="1">
                <a:solidFill>
                  <a:schemeClr val="tx1"/>
                </a:solidFill>
              </a:rPr>
              <a:t>Occupational Health and Safety Act 2004 </a:t>
            </a:r>
            <a:r>
              <a:rPr lang="en-AU" sz="1350" b="0">
                <a:solidFill>
                  <a:schemeClr val="tx1"/>
                </a:solidFill>
              </a:rPr>
              <a:t>(Vic)</a:t>
            </a:r>
            <a:endParaRPr lang="en-AU" sz="1350" b="0" i="1">
              <a:solidFill>
                <a:schemeClr val="tx1"/>
              </a:solidFill>
            </a:endParaRPr>
          </a:p>
          <a:p>
            <a:pPr marL="257175" indent="-257175">
              <a:buFont typeface="Arial" panose="020B0604020202020204" pitchFamily="34" charset="0"/>
              <a:buChar char="•"/>
            </a:pPr>
            <a:r>
              <a:rPr lang="en-AU" sz="1350" b="0" i="1">
                <a:solidFill>
                  <a:schemeClr val="tx1"/>
                </a:solidFill>
              </a:rPr>
              <a:t>Equal Opportunity Act 2010 </a:t>
            </a:r>
            <a:r>
              <a:rPr lang="en-AU" sz="1350" b="0">
                <a:solidFill>
                  <a:schemeClr val="tx1"/>
                </a:solidFill>
              </a:rPr>
              <a:t>(Vic)</a:t>
            </a:r>
            <a:r>
              <a:rPr lang="en-AU" sz="1350" b="0" i="1">
                <a:solidFill>
                  <a:schemeClr val="tx1"/>
                </a:solidFill>
              </a:rPr>
              <a:t> </a:t>
            </a:r>
          </a:p>
          <a:p>
            <a:pPr marL="257175" indent="-257175">
              <a:buFont typeface="Arial" panose="020B0604020202020204" pitchFamily="34" charset="0"/>
              <a:buChar char="•"/>
            </a:pPr>
            <a:r>
              <a:rPr lang="en-AU" sz="1350" b="0" i="1">
                <a:solidFill>
                  <a:schemeClr val="tx1"/>
                </a:solidFill>
              </a:rPr>
              <a:t>Crimes Act 1958 </a:t>
            </a:r>
            <a:r>
              <a:rPr lang="en-AU" sz="1350" b="0">
                <a:solidFill>
                  <a:schemeClr val="tx1"/>
                </a:solidFill>
              </a:rPr>
              <a:t>(Vic) </a:t>
            </a:r>
          </a:p>
        </p:txBody>
      </p:sp>
    </p:spTree>
    <p:extLst>
      <p:ext uri="{BB962C8B-B14F-4D97-AF65-F5344CB8AC3E}">
        <p14:creationId xmlns:p14="http://schemas.microsoft.com/office/powerpoint/2010/main" val="39716875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E5AA0-AC2D-4422-A6E6-411425095182}"/>
              </a:ext>
            </a:extLst>
          </p:cNvPr>
          <p:cNvSpPr>
            <a:spLocks noGrp="1"/>
          </p:cNvSpPr>
          <p:nvPr>
            <p:ph type="title"/>
          </p:nvPr>
        </p:nvSpPr>
        <p:spPr/>
        <p:txBody>
          <a:bodyPr/>
          <a:lstStyle/>
          <a:p>
            <a:r>
              <a:rPr lang="en-US"/>
              <a:t>Key regulatory bodies</a:t>
            </a:r>
            <a:endParaRPr lang="en-AU" i="1"/>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367215608"/>
              </p:ext>
            </p:extLst>
          </p:nvPr>
        </p:nvGraphicFramePr>
        <p:xfrm>
          <a:off x="615950" y="1487426"/>
          <a:ext cx="7994650" cy="3335621"/>
        </p:xfrm>
        <a:graphic>
          <a:graphicData uri="http://schemas.openxmlformats.org/drawingml/2006/table">
            <a:tbl>
              <a:tblPr firstRow="1" bandRow="1">
                <a:tableStyleId>{2D5ABB26-0587-4C30-8999-92F81FD0307C}</a:tableStyleId>
              </a:tblPr>
              <a:tblGrid>
                <a:gridCol w="2383777">
                  <a:extLst>
                    <a:ext uri="{9D8B030D-6E8A-4147-A177-3AD203B41FA5}">
                      <a16:colId xmlns:a16="http://schemas.microsoft.com/office/drawing/2014/main" val="20000"/>
                    </a:ext>
                  </a:extLst>
                </a:gridCol>
                <a:gridCol w="5610873">
                  <a:extLst>
                    <a:ext uri="{9D8B030D-6E8A-4147-A177-3AD203B41FA5}">
                      <a16:colId xmlns:a16="http://schemas.microsoft.com/office/drawing/2014/main" val="20001"/>
                    </a:ext>
                  </a:extLst>
                </a:gridCol>
              </a:tblGrid>
              <a:tr h="1055273">
                <a:tc>
                  <a:txBody>
                    <a:bodyPr/>
                    <a:lstStyle/>
                    <a:p>
                      <a:pPr marL="285750" marR="85725" indent="-285750">
                        <a:lnSpc>
                          <a:spcPct val="100000"/>
                        </a:lnSpc>
                        <a:spcAft>
                          <a:spcPts val="0"/>
                        </a:spcAft>
                        <a:buFont typeface="Arial" panose="020B0604020202020204" pitchFamily="34" charset="0"/>
                        <a:buChar char="•"/>
                      </a:pPr>
                      <a:r>
                        <a:rPr lang="en-AU" sz="1200" b="1">
                          <a:effectLst/>
                        </a:rPr>
                        <a:t>Victorian Public Sector Commission</a:t>
                      </a:r>
                      <a:endParaRPr lang="en-AU" sz="1200" b="1">
                        <a:effectLst/>
                        <a:latin typeface="+mj-lt"/>
                        <a:ea typeface="Calibri" panose="020F0502020204030204" pitchFamily="34" charset="0"/>
                        <a:cs typeface="Times New Roman" panose="02020603050405020304" pitchFamily="18" charset="0"/>
                      </a:endParaRPr>
                    </a:p>
                  </a:txBody>
                  <a:tcPr marL="53816" marR="53816" marT="40481" marB="40481"/>
                </a:tc>
                <a:tc>
                  <a:txBody>
                    <a:bodyPr/>
                    <a:lstStyle/>
                    <a:p>
                      <a:pPr marR="85725">
                        <a:lnSpc>
                          <a:spcPct val="100000"/>
                        </a:lnSpc>
                        <a:spcAft>
                          <a:spcPts val="0"/>
                        </a:spcAft>
                      </a:pPr>
                      <a:r>
                        <a:rPr lang="en-AU" sz="1200" dirty="0">
                          <a:effectLst/>
                        </a:rPr>
                        <a:t>The VPSC is responsible for monitoring and reporting on compliance with the public sector values, codes of conduct, and public sector employment principles and standards</a:t>
                      </a:r>
                      <a:r>
                        <a:rPr lang="en-AU" sz="1200" baseline="0" dirty="0">
                          <a:effectLst/>
                        </a:rPr>
                        <a:t> by the relevant </a:t>
                      </a:r>
                      <a:r>
                        <a:rPr lang="en-AU" sz="1200" dirty="0">
                          <a:effectLst/>
                        </a:rPr>
                        <a:t>public officials</a:t>
                      </a:r>
                      <a:r>
                        <a:rPr lang="en-AU" sz="1200" baseline="0" dirty="0">
                          <a:effectLst/>
                        </a:rPr>
                        <a:t> (</a:t>
                      </a:r>
                      <a:r>
                        <a:rPr lang="en-AU" sz="1200" dirty="0">
                          <a:effectLst/>
                        </a:rPr>
                        <a:t>including directors of public entities) or public sector bodies.</a:t>
                      </a:r>
                      <a:endParaRPr lang="en-AU" sz="1200" dirty="0">
                        <a:effectLst/>
                        <a:latin typeface="+mj-lt"/>
                        <a:ea typeface="Calibri" panose="020F0502020204030204" pitchFamily="34" charset="0"/>
                        <a:cs typeface="Times New Roman" panose="02020603050405020304" pitchFamily="18" charset="0"/>
                      </a:endParaRPr>
                    </a:p>
                  </a:txBody>
                  <a:tcPr marL="53816" marR="53816" marT="40481" marB="40481"/>
                </a:tc>
                <a:extLst>
                  <a:ext uri="{0D108BD9-81ED-4DB2-BD59-A6C34878D82A}">
                    <a16:rowId xmlns:a16="http://schemas.microsoft.com/office/drawing/2014/main" val="10000"/>
                  </a:ext>
                </a:extLst>
              </a:tr>
              <a:tr h="861386">
                <a:tc>
                  <a:txBody>
                    <a:bodyPr/>
                    <a:lstStyle/>
                    <a:p>
                      <a:pPr marL="285750" marR="85725" indent="-285750">
                        <a:lnSpc>
                          <a:spcPct val="100000"/>
                        </a:lnSpc>
                        <a:spcAft>
                          <a:spcPts val="0"/>
                        </a:spcAft>
                        <a:buFont typeface="Arial" panose="020B0604020202020204" pitchFamily="34" charset="0"/>
                        <a:buChar char="•"/>
                      </a:pPr>
                      <a:r>
                        <a:rPr lang="en-AU" sz="1200" b="1">
                          <a:effectLst/>
                        </a:rPr>
                        <a:t>Victorian Managed Insurance Authority</a:t>
                      </a:r>
                      <a:endParaRPr lang="en-AU" sz="1200" b="1">
                        <a:effectLst/>
                        <a:latin typeface="+mj-lt"/>
                        <a:ea typeface="Calibri" panose="020F0502020204030204" pitchFamily="34" charset="0"/>
                        <a:cs typeface="Times New Roman" panose="02020603050405020304" pitchFamily="18" charset="0"/>
                      </a:endParaRPr>
                    </a:p>
                  </a:txBody>
                  <a:tcPr marL="53816" marR="53816" marT="40481" marB="40481"/>
                </a:tc>
                <a:tc>
                  <a:txBody>
                    <a:bodyPr/>
                    <a:lstStyle/>
                    <a:p>
                      <a:pPr marR="85725">
                        <a:lnSpc>
                          <a:spcPct val="100000"/>
                        </a:lnSpc>
                        <a:spcAft>
                          <a:spcPts val="0"/>
                        </a:spcAft>
                      </a:pPr>
                      <a:r>
                        <a:rPr lang="en-AU" sz="1200" kern="1200">
                          <a:solidFill>
                            <a:schemeClr val="tx1"/>
                          </a:solidFill>
                          <a:effectLst/>
                          <a:latin typeface="+mn-lt"/>
                          <a:ea typeface="+mn-ea"/>
                          <a:cs typeface="+mn-cs"/>
                        </a:rPr>
                        <a:t>The VMIA provides risk management advice and insurance services to government departments and participating bodies (including any statutory authority that receives more than 50% of its funding from the Consolidated Fund).</a:t>
                      </a:r>
                      <a:endParaRPr lang="en-AU" sz="1200" kern="1200">
                        <a:solidFill>
                          <a:schemeClr val="dk1"/>
                        </a:solidFill>
                        <a:effectLst/>
                        <a:latin typeface="+mj-lt"/>
                        <a:ea typeface="Calibri" panose="020F0502020204030204" pitchFamily="34" charset="0"/>
                        <a:cs typeface="Times New Roman" panose="02020603050405020304" pitchFamily="18" charset="0"/>
                      </a:endParaRPr>
                    </a:p>
                  </a:txBody>
                  <a:tcPr marL="53816" marR="53816" marT="40481" marB="40481"/>
                </a:tc>
                <a:extLst>
                  <a:ext uri="{0D108BD9-81ED-4DB2-BD59-A6C34878D82A}">
                    <a16:rowId xmlns:a16="http://schemas.microsoft.com/office/drawing/2014/main" val="10001"/>
                  </a:ext>
                </a:extLst>
              </a:tr>
              <a:tr h="557576">
                <a:tc>
                  <a:txBody>
                    <a:bodyPr/>
                    <a:lstStyle/>
                    <a:p>
                      <a:pPr marL="285750" marR="85725" indent="-285750">
                        <a:lnSpc>
                          <a:spcPct val="100000"/>
                        </a:lnSpc>
                        <a:spcAft>
                          <a:spcPts val="0"/>
                        </a:spcAft>
                        <a:buFont typeface="Arial" panose="020B0604020202020204" pitchFamily="34" charset="0"/>
                        <a:buChar char="•"/>
                      </a:pPr>
                      <a:r>
                        <a:rPr lang="en-AU" sz="1200" b="1">
                          <a:effectLst/>
                        </a:rPr>
                        <a:t>Health Complaints Commissioner</a:t>
                      </a:r>
                      <a:endParaRPr lang="en-AU" sz="1200" b="1">
                        <a:effectLst/>
                        <a:latin typeface="+mj-lt"/>
                        <a:ea typeface="Calibri" panose="020F0502020204030204" pitchFamily="34" charset="0"/>
                        <a:cs typeface="Times New Roman" panose="02020603050405020304" pitchFamily="18" charset="0"/>
                      </a:endParaRPr>
                    </a:p>
                  </a:txBody>
                  <a:tcPr marL="53816" marR="53816" marT="40481" marB="40481"/>
                </a:tc>
                <a:tc>
                  <a:txBody>
                    <a:bodyPr/>
                    <a:lstStyle/>
                    <a:p>
                      <a:pPr marR="60960">
                        <a:lnSpc>
                          <a:spcPct val="100000"/>
                        </a:lnSpc>
                        <a:spcAft>
                          <a:spcPts val="0"/>
                        </a:spcAft>
                      </a:pPr>
                      <a:r>
                        <a:rPr lang="en-AU" sz="1200">
                          <a:effectLst/>
                        </a:rPr>
                        <a:t>The HCC </a:t>
                      </a:r>
                      <a:r>
                        <a:rPr lang="en-AU" sz="1200" baseline="0">
                          <a:effectLst/>
                        </a:rPr>
                        <a:t>receives</a:t>
                      </a:r>
                      <a:r>
                        <a:rPr lang="en-AU" sz="1200">
                          <a:effectLst/>
                        </a:rPr>
                        <a:t>, investigates, handles and reports any complaints made about health service providers.</a:t>
                      </a:r>
                      <a:endParaRPr lang="en-AU" sz="1200">
                        <a:effectLst/>
                        <a:latin typeface="+mj-lt"/>
                        <a:ea typeface="Calibri" panose="020F0502020204030204" pitchFamily="34" charset="0"/>
                        <a:cs typeface="Times New Roman" panose="02020603050405020304" pitchFamily="18" charset="0"/>
                      </a:endParaRPr>
                    </a:p>
                  </a:txBody>
                  <a:tcPr marL="53816" marR="53816" marT="40481" marB="40481"/>
                </a:tc>
                <a:extLst>
                  <a:ext uri="{0D108BD9-81ED-4DB2-BD59-A6C34878D82A}">
                    <a16:rowId xmlns:a16="http://schemas.microsoft.com/office/drawing/2014/main" val="10002"/>
                  </a:ext>
                </a:extLst>
              </a:tr>
              <a:tr h="861386">
                <a:tc>
                  <a:txBody>
                    <a:bodyPr/>
                    <a:lstStyle/>
                    <a:p>
                      <a:pPr marL="285750" marR="85725" indent="-285750">
                        <a:lnSpc>
                          <a:spcPct val="100000"/>
                        </a:lnSpc>
                        <a:spcAft>
                          <a:spcPts val="0"/>
                        </a:spcAft>
                        <a:buFont typeface="Arial" panose="020B0604020202020204" pitchFamily="34" charset="0"/>
                        <a:buChar char="•"/>
                      </a:pPr>
                      <a:r>
                        <a:rPr lang="en-AU" sz="1200" b="1">
                          <a:effectLst/>
                          <a:latin typeface="+mj-lt"/>
                          <a:ea typeface="Calibri" panose="020F0502020204030204" pitchFamily="34" charset="0"/>
                          <a:cs typeface="Times New Roman" panose="02020603050405020304" pitchFamily="18" charset="0"/>
                        </a:rPr>
                        <a:t>Mental Health Complaints Commissioner</a:t>
                      </a:r>
                    </a:p>
                  </a:txBody>
                  <a:tcPr marL="53816" marR="53816" marT="40481" marB="40481"/>
                </a:tc>
                <a:tc>
                  <a:txBody>
                    <a:bodyPr/>
                    <a:lstStyle/>
                    <a:p>
                      <a:pPr marR="60960">
                        <a:lnSpc>
                          <a:spcPct val="100000"/>
                        </a:lnSpc>
                        <a:spcAft>
                          <a:spcPts val="0"/>
                        </a:spcAft>
                      </a:pPr>
                      <a:r>
                        <a:rPr lang="en-AU" sz="1200" dirty="0">
                          <a:effectLst/>
                          <a:latin typeface="+mj-lt"/>
                          <a:ea typeface="Calibri" panose="020F0502020204030204" pitchFamily="34" charset="0"/>
                          <a:cs typeface="Times New Roman" panose="02020603050405020304" pitchFamily="18" charset="0"/>
                        </a:rPr>
                        <a:t>The MHCC</a:t>
                      </a:r>
                      <a:r>
                        <a:rPr lang="en-AU" sz="1200" baseline="0" dirty="0">
                          <a:effectLst/>
                          <a:latin typeface="+mj-lt"/>
                          <a:ea typeface="Calibri" panose="020F0502020204030204" pitchFamily="34" charset="0"/>
                          <a:cs typeface="Times New Roman" panose="02020603050405020304" pitchFamily="18" charset="0"/>
                        </a:rPr>
                        <a:t> accepts, assesses, manages and investigates complaints made about mental health service providers.</a:t>
                      </a:r>
                      <a:endParaRPr lang="en-AU" sz="1200" dirty="0">
                        <a:effectLst/>
                        <a:latin typeface="+mj-lt"/>
                        <a:ea typeface="Calibri" panose="020F0502020204030204" pitchFamily="34" charset="0"/>
                        <a:cs typeface="Times New Roman" panose="02020603050405020304" pitchFamily="18" charset="0"/>
                      </a:endParaRPr>
                    </a:p>
                  </a:txBody>
                  <a:tcPr marL="53816" marR="53816" marT="40481" marB="40481"/>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2103529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E5AA0-AC2D-4422-A6E6-411425095182}"/>
              </a:ext>
            </a:extLst>
          </p:cNvPr>
          <p:cNvSpPr>
            <a:spLocks noGrp="1"/>
          </p:cNvSpPr>
          <p:nvPr>
            <p:ph type="title"/>
          </p:nvPr>
        </p:nvSpPr>
        <p:spPr/>
        <p:txBody>
          <a:bodyPr/>
          <a:lstStyle/>
          <a:p>
            <a:r>
              <a:rPr lang="en-US" dirty="0"/>
              <a:t>Key regulatory bodies</a:t>
            </a:r>
            <a:br>
              <a:rPr lang="en-US" dirty="0"/>
            </a:br>
            <a:r>
              <a:rPr lang="en-US" sz="1600" dirty="0"/>
              <a:t>Continued</a:t>
            </a:r>
            <a:endParaRPr lang="en-AU" i="1"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613737010"/>
              </p:ext>
            </p:extLst>
          </p:nvPr>
        </p:nvGraphicFramePr>
        <p:xfrm>
          <a:off x="539750" y="1253935"/>
          <a:ext cx="8064499" cy="3413836"/>
        </p:xfrm>
        <a:graphic>
          <a:graphicData uri="http://schemas.openxmlformats.org/drawingml/2006/table">
            <a:tbl>
              <a:tblPr firstRow="1" bandRow="1">
                <a:tableStyleId>{2D5ABB26-0587-4C30-8999-92F81FD0307C}</a:tableStyleId>
              </a:tblPr>
              <a:tblGrid>
                <a:gridCol w="2034343">
                  <a:extLst>
                    <a:ext uri="{9D8B030D-6E8A-4147-A177-3AD203B41FA5}">
                      <a16:colId xmlns:a16="http://schemas.microsoft.com/office/drawing/2014/main" val="20000"/>
                    </a:ext>
                  </a:extLst>
                </a:gridCol>
                <a:gridCol w="6030156">
                  <a:extLst>
                    <a:ext uri="{9D8B030D-6E8A-4147-A177-3AD203B41FA5}">
                      <a16:colId xmlns:a16="http://schemas.microsoft.com/office/drawing/2014/main" val="20001"/>
                    </a:ext>
                  </a:extLst>
                </a:gridCol>
              </a:tblGrid>
              <a:tr h="871717">
                <a:tc>
                  <a:txBody>
                    <a:bodyPr/>
                    <a:lstStyle/>
                    <a:p>
                      <a:pPr marL="285750" marR="85725" indent="-285750">
                        <a:lnSpc>
                          <a:spcPct val="100000"/>
                        </a:lnSpc>
                        <a:spcAft>
                          <a:spcPts val="0"/>
                        </a:spcAft>
                        <a:buFont typeface="Arial" panose="020B0604020202020204" pitchFamily="34" charset="0"/>
                        <a:buChar char="•"/>
                      </a:pPr>
                      <a:r>
                        <a:rPr lang="en-AU" sz="1200" b="1">
                          <a:effectLst/>
                        </a:rPr>
                        <a:t>Independent Broad-based Anti-Corruption Commission</a:t>
                      </a:r>
                      <a:endParaRPr lang="en-AU" sz="1200" b="1">
                        <a:effectLst/>
                        <a:latin typeface="+mj-lt"/>
                        <a:ea typeface="Calibri" panose="020F0502020204030204" pitchFamily="34" charset="0"/>
                        <a:cs typeface="Times New Roman" panose="02020603050405020304" pitchFamily="18" charset="0"/>
                      </a:endParaRPr>
                    </a:p>
                  </a:txBody>
                  <a:tcPr marL="53816" marR="53816" marT="40481" marB="40481"/>
                </a:tc>
                <a:tc>
                  <a:txBody>
                    <a:bodyPr/>
                    <a:lstStyle/>
                    <a:p>
                      <a:pPr marR="85725">
                        <a:lnSpc>
                          <a:spcPct val="100000"/>
                        </a:lnSpc>
                        <a:spcAft>
                          <a:spcPts val="0"/>
                        </a:spcAft>
                      </a:pPr>
                      <a:r>
                        <a:rPr lang="en-AU" sz="1200" kern="1200">
                          <a:effectLst/>
                        </a:rPr>
                        <a:t>The IBAC is the agency responsible for identifying, exposing and investigating corrupt conduct in the public sector. Its functions include, amongst others, receiving and investigating complaints and notifications in relation to corrupt conduct in the public sector.</a:t>
                      </a:r>
                      <a:endParaRPr lang="en-AU" sz="1200" kern="1200">
                        <a:solidFill>
                          <a:schemeClr val="dk1"/>
                        </a:solidFill>
                        <a:effectLst/>
                        <a:latin typeface="+mj-lt"/>
                        <a:ea typeface="Calibri" panose="020F0502020204030204" pitchFamily="34" charset="0"/>
                        <a:cs typeface="Times New Roman" panose="02020603050405020304" pitchFamily="18" charset="0"/>
                      </a:endParaRPr>
                    </a:p>
                  </a:txBody>
                  <a:tcPr marL="53816" marR="53816" marT="40481" marB="40481"/>
                </a:tc>
                <a:extLst>
                  <a:ext uri="{0D108BD9-81ED-4DB2-BD59-A6C34878D82A}">
                    <a16:rowId xmlns:a16="http://schemas.microsoft.com/office/drawing/2014/main" val="10000"/>
                  </a:ext>
                </a:extLst>
              </a:tr>
              <a:tr h="551393">
                <a:tc>
                  <a:txBody>
                    <a:bodyPr/>
                    <a:lstStyle/>
                    <a:p>
                      <a:pPr marL="285750" marR="85725" indent="-285750">
                        <a:lnSpc>
                          <a:spcPct val="100000"/>
                        </a:lnSpc>
                        <a:spcAft>
                          <a:spcPts val="0"/>
                        </a:spcAft>
                        <a:buFont typeface="Arial" panose="020B0604020202020204" pitchFamily="34" charset="0"/>
                        <a:buChar char="•"/>
                      </a:pPr>
                      <a:r>
                        <a:rPr lang="en-AU" sz="1200" b="1">
                          <a:effectLst/>
                          <a:latin typeface="+mj-lt"/>
                          <a:ea typeface="Calibri" panose="020F0502020204030204" pitchFamily="34" charset="0"/>
                          <a:cs typeface="Times New Roman" panose="02020603050405020304" pitchFamily="18" charset="0"/>
                        </a:rPr>
                        <a:t>Victorian</a:t>
                      </a:r>
                      <a:r>
                        <a:rPr lang="en-AU" sz="1200" b="1" baseline="0">
                          <a:effectLst/>
                          <a:latin typeface="+mj-lt"/>
                          <a:ea typeface="Calibri" panose="020F0502020204030204" pitchFamily="34" charset="0"/>
                          <a:cs typeface="Times New Roman" panose="02020603050405020304" pitchFamily="18" charset="0"/>
                        </a:rPr>
                        <a:t> Ombudsman</a:t>
                      </a:r>
                      <a:endParaRPr lang="en-AU" sz="1200" b="1">
                        <a:effectLst/>
                        <a:latin typeface="+mj-lt"/>
                        <a:ea typeface="Calibri" panose="020F0502020204030204" pitchFamily="34" charset="0"/>
                        <a:cs typeface="Times New Roman" panose="02020603050405020304" pitchFamily="18" charset="0"/>
                      </a:endParaRPr>
                    </a:p>
                  </a:txBody>
                  <a:tcPr marL="53816" marR="53816" marT="40481" marB="40481"/>
                </a:tc>
                <a:tc>
                  <a:txBody>
                    <a:bodyPr/>
                    <a:lstStyle/>
                    <a:p>
                      <a:pPr marR="60960">
                        <a:lnSpc>
                          <a:spcPct val="100000"/>
                        </a:lnSpc>
                        <a:spcAft>
                          <a:spcPts val="0"/>
                        </a:spcAft>
                      </a:pPr>
                      <a:r>
                        <a:rPr lang="en-AU" sz="1200">
                          <a:effectLst/>
                          <a:latin typeface="+mj-lt"/>
                          <a:ea typeface="Calibri" panose="020F0502020204030204" pitchFamily="34" charset="0"/>
                          <a:cs typeface="Times New Roman" panose="02020603050405020304" pitchFamily="18" charset="0"/>
                        </a:rPr>
                        <a:t>The Ombudsman has the power to investigate complaints made</a:t>
                      </a:r>
                      <a:r>
                        <a:rPr lang="en-AU" sz="1200" baseline="0">
                          <a:effectLst/>
                          <a:latin typeface="+mj-lt"/>
                          <a:ea typeface="Calibri" panose="020F0502020204030204" pitchFamily="34" charset="0"/>
                          <a:cs typeface="Times New Roman" panose="02020603050405020304" pitchFamily="18" charset="0"/>
                        </a:rPr>
                        <a:t> about decisions, action or inaction of public bodies.</a:t>
                      </a:r>
                      <a:endParaRPr lang="en-AU" sz="1200">
                        <a:effectLst/>
                        <a:latin typeface="+mj-lt"/>
                        <a:ea typeface="Calibri" panose="020F0502020204030204" pitchFamily="34" charset="0"/>
                        <a:cs typeface="Times New Roman" panose="02020603050405020304" pitchFamily="18" charset="0"/>
                      </a:endParaRPr>
                    </a:p>
                  </a:txBody>
                  <a:tcPr marL="53816" marR="53816" marT="40481" marB="40481"/>
                </a:tc>
                <a:extLst>
                  <a:ext uri="{0D108BD9-81ED-4DB2-BD59-A6C34878D82A}">
                    <a16:rowId xmlns:a16="http://schemas.microsoft.com/office/drawing/2014/main" val="10001"/>
                  </a:ext>
                </a:extLst>
              </a:tr>
              <a:tr h="1178243">
                <a:tc>
                  <a:txBody>
                    <a:bodyPr/>
                    <a:lstStyle/>
                    <a:p>
                      <a:pPr marL="285750" marR="85725" indent="-285750">
                        <a:lnSpc>
                          <a:spcPct val="100000"/>
                        </a:lnSpc>
                        <a:spcAft>
                          <a:spcPts val="0"/>
                        </a:spcAft>
                        <a:buFont typeface="Arial" panose="020B0604020202020204" pitchFamily="34" charset="0"/>
                        <a:buChar char="•"/>
                      </a:pPr>
                      <a:r>
                        <a:rPr lang="en-AU" sz="1200" b="1">
                          <a:effectLst/>
                          <a:latin typeface="+mj-lt"/>
                          <a:ea typeface="Calibri" panose="020F0502020204030204" pitchFamily="34" charset="0"/>
                          <a:cs typeface="Times New Roman" panose="02020603050405020304" pitchFamily="18" charset="0"/>
                        </a:rPr>
                        <a:t>Office of the Victorian Information Commissioner</a:t>
                      </a:r>
                    </a:p>
                  </a:txBody>
                  <a:tcPr marL="53816" marR="53816" marT="40481" marB="40481"/>
                </a:tc>
                <a:tc>
                  <a:txBody>
                    <a:bodyPr/>
                    <a:lstStyle/>
                    <a:p>
                      <a:pPr marR="60960">
                        <a:lnSpc>
                          <a:spcPct val="100000"/>
                        </a:lnSpc>
                        <a:spcAft>
                          <a:spcPts val="0"/>
                        </a:spcAft>
                      </a:pPr>
                      <a:r>
                        <a:rPr lang="en-AU" sz="1200">
                          <a:effectLst/>
                          <a:latin typeface="+mj-lt"/>
                          <a:ea typeface="Calibri" panose="020F0502020204030204" pitchFamily="34" charset="0"/>
                          <a:cs typeface="Times New Roman" panose="02020603050405020304" pitchFamily="18" charset="0"/>
                        </a:rPr>
                        <a:t>The OVIC</a:t>
                      </a:r>
                      <a:r>
                        <a:rPr lang="en-AU" sz="1200" baseline="0">
                          <a:effectLst/>
                          <a:latin typeface="+mj-lt"/>
                          <a:ea typeface="Calibri" panose="020F0502020204030204" pitchFamily="34" charset="0"/>
                          <a:cs typeface="Times New Roman" panose="02020603050405020304" pitchFamily="18" charset="0"/>
                        </a:rPr>
                        <a:t> has power to investigate the failure to perform or exercise a function or obligation under the </a:t>
                      </a:r>
                      <a:r>
                        <a:rPr lang="en-AU" sz="1200" i="1" baseline="0">
                          <a:effectLst/>
                          <a:latin typeface="+mj-lt"/>
                          <a:ea typeface="Calibri" panose="020F0502020204030204" pitchFamily="34" charset="0"/>
                          <a:cs typeface="Times New Roman" panose="02020603050405020304" pitchFamily="18" charset="0"/>
                        </a:rPr>
                        <a:t>Freedom of Information Act 1982 </a:t>
                      </a:r>
                      <a:r>
                        <a:rPr lang="en-AU" sz="1200" i="0" baseline="0">
                          <a:effectLst/>
                          <a:latin typeface="+mj-lt"/>
                          <a:ea typeface="Calibri" panose="020F0502020204030204" pitchFamily="34" charset="0"/>
                          <a:cs typeface="Times New Roman" panose="02020603050405020304" pitchFamily="18" charset="0"/>
                        </a:rPr>
                        <a:t>(Vic) by an agency or principal officer.  </a:t>
                      </a:r>
                      <a:r>
                        <a:rPr lang="en-AU" sz="1200" kern="1200">
                          <a:solidFill>
                            <a:schemeClr val="tx1"/>
                          </a:solidFill>
                          <a:effectLst/>
                          <a:latin typeface="+mn-lt"/>
                          <a:ea typeface="+mn-ea"/>
                          <a:cs typeface="+mn-cs"/>
                        </a:rPr>
                        <a:t>It also has power to conduct audits of records of personal information to ascertain whether they are maintained according to the Information Privacy Principles and any applicable code of practice.</a:t>
                      </a:r>
                      <a:endParaRPr lang="en-AU" sz="1200">
                        <a:effectLst/>
                        <a:latin typeface="+mj-lt"/>
                        <a:ea typeface="Calibri" panose="020F0502020204030204" pitchFamily="34" charset="0"/>
                        <a:cs typeface="Times New Roman" panose="02020603050405020304" pitchFamily="18" charset="0"/>
                      </a:endParaRPr>
                    </a:p>
                  </a:txBody>
                  <a:tcPr marL="53816" marR="53816" marT="40481" marB="40481"/>
                </a:tc>
                <a:extLst>
                  <a:ext uri="{0D108BD9-81ED-4DB2-BD59-A6C34878D82A}">
                    <a16:rowId xmlns:a16="http://schemas.microsoft.com/office/drawing/2014/main" val="10002"/>
                  </a:ext>
                </a:extLst>
              </a:tr>
              <a:tr h="812483">
                <a:tc>
                  <a:txBody>
                    <a:bodyPr/>
                    <a:lstStyle/>
                    <a:p>
                      <a:pPr marL="285750" marR="85725" indent="-285750">
                        <a:lnSpc>
                          <a:spcPct val="100000"/>
                        </a:lnSpc>
                        <a:spcAft>
                          <a:spcPts val="0"/>
                        </a:spcAft>
                        <a:buFont typeface="Arial" panose="020B0604020202020204" pitchFamily="34" charset="0"/>
                        <a:buChar char="•"/>
                      </a:pPr>
                      <a:r>
                        <a:rPr lang="en-AU" sz="1200" b="1">
                          <a:effectLst/>
                          <a:latin typeface="+mj-lt"/>
                          <a:ea typeface="Calibri" panose="020F0502020204030204" pitchFamily="34" charset="0"/>
                          <a:cs typeface="Times New Roman" panose="02020603050405020304" pitchFamily="18" charset="0"/>
                        </a:rPr>
                        <a:t>Australian Health Practitioner Regulation Agency</a:t>
                      </a:r>
                    </a:p>
                  </a:txBody>
                  <a:tcPr marL="53816" marR="53816" marT="40481" marB="40481"/>
                </a:tc>
                <a:tc>
                  <a:txBody>
                    <a:bodyPr/>
                    <a:lstStyle/>
                    <a:p>
                      <a:pPr marR="60960">
                        <a:lnSpc>
                          <a:spcPct val="100000"/>
                        </a:lnSpc>
                        <a:spcAft>
                          <a:spcPts val="0"/>
                        </a:spcAft>
                      </a:pPr>
                      <a:r>
                        <a:rPr lang="en-AU" sz="1200" dirty="0">
                          <a:effectLst/>
                          <a:latin typeface="+mj-lt"/>
                          <a:ea typeface="Calibri" panose="020F0502020204030204" pitchFamily="34" charset="0"/>
                          <a:cs typeface="Times New Roman" panose="02020603050405020304" pitchFamily="18" charset="0"/>
                        </a:rPr>
                        <a:t>The AHPRA is the national organisation responsible</a:t>
                      </a:r>
                      <a:r>
                        <a:rPr lang="en-AU" sz="1200" baseline="0" dirty="0">
                          <a:effectLst/>
                          <a:latin typeface="+mj-lt"/>
                          <a:ea typeface="Calibri" panose="020F0502020204030204" pitchFamily="34" charset="0"/>
                          <a:cs typeface="Times New Roman" panose="02020603050405020304" pitchFamily="18" charset="0"/>
                        </a:rPr>
                        <a:t> for implementing the National Registration and Accreditation Scheme across Australia. It se</a:t>
                      </a:r>
                      <a:r>
                        <a:rPr lang="en-AU" sz="1200" b="0" i="0" kern="1200" dirty="0">
                          <a:solidFill>
                            <a:schemeClr val="tx1"/>
                          </a:solidFill>
                          <a:effectLst/>
                          <a:latin typeface="+mj-lt"/>
                          <a:ea typeface="+mn-ea"/>
                          <a:cs typeface="+mn-cs"/>
                        </a:rPr>
                        <a:t>ts standards and policies that all registered health practitioners must meet.</a:t>
                      </a:r>
                      <a:r>
                        <a:rPr lang="en-AU" sz="1200" b="0" i="0" kern="1200" dirty="0">
                          <a:solidFill>
                            <a:schemeClr val="tx1"/>
                          </a:solidFill>
                          <a:effectLst/>
                          <a:latin typeface="+mn-lt"/>
                          <a:ea typeface="+mn-ea"/>
                          <a:cs typeface="+mn-cs"/>
                        </a:rPr>
                        <a:t> </a:t>
                      </a:r>
                      <a:endParaRPr lang="en-AU" sz="1200" dirty="0">
                        <a:effectLst/>
                        <a:latin typeface="+mj-lt"/>
                        <a:ea typeface="Calibri" panose="020F0502020204030204" pitchFamily="34" charset="0"/>
                        <a:cs typeface="Times New Roman" panose="02020603050405020304" pitchFamily="18" charset="0"/>
                      </a:endParaRPr>
                    </a:p>
                  </a:txBody>
                  <a:tcPr marL="53816" marR="53816" marT="40481" marB="40481"/>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845691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67FA1-3FAD-41FA-AAAC-75B97ADFF50D}"/>
              </a:ext>
            </a:extLst>
          </p:cNvPr>
          <p:cNvSpPr>
            <a:spLocks noGrp="1"/>
          </p:cNvSpPr>
          <p:nvPr>
            <p:ph type="title"/>
          </p:nvPr>
        </p:nvSpPr>
        <p:spPr/>
        <p:txBody>
          <a:bodyPr/>
          <a:lstStyle/>
          <a:p>
            <a:r>
              <a:rPr lang="en-AU"/>
              <a:t>Statutory Duty of Candour (SDC)</a:t>
            </a:r>
          </a:p>
        </p:txBody>
      </p:sp>
      <p:pic>
        <p:nvPicPr>
          <p:cNvPr id="5" name="Content Placeholder 4" descr="A box is shown containing information relating to &quot;Statutory Duty of Candour&quot;, which reads:&#10;&#10;If a patient suffers a serious adverse patient safety event (SAPSE), health service entities are obligated to provide the patient with:&#10;&#10;1. a written account of the facts regarding the event&#10;2. an apology for the harm suffered by the patient &#10;3. a description of the health service response to  the event &#10;4. the steps that the health service has taken to prevent re-occurrence of the event&#10;&#10;They must comply with any steps set out in the  Victorian Duty of Candour Guidelines.&#10;&#10;Note: Patients/next of kin may opt out. &#10;&#10;A separate box contains the following text: &#10;&#10;The SDC will applies to relevant health service entities: &#10;• public health services &#10;• public hospitals &#10;• multi-purpose services &#10;• denominational hospitals &#10;• private hospitals &#10;• day procedure services &#10;• ambulance services &#10;• non-emergency patient transport service &#10;• the Victorian Institute of Forensic Mental Health ">
            <a:extLst>
              <a:ext uri="{FF2B5EF4-FFF2-40B4-BE49-F238E27FC236}">
                <a16:creationId xmlns:a16="http://schemas.microsoft.com/office/drawing/2014/main" id="{E9528CD5-FBAE-6DC1-4518-42D0CD02320F}"/>
              </a:ext>
            </a:extLst>
          </p:cNvPr>
          <p:cNvPicPr>
            <a:picLocks noGrp="1" noChangeAspect="1"/>
          </p:cNvPicPr>
          <p:nvPr>
            <p:ph idx="1"/>
          </p:nvPr>
        </p:nvPicPr>
        <p:blipFill>
          <a:blip r:embed="rId3"/>
          <a:stretch>
            <a:fillRect/>
          </a:stretch>
        </p:blipFill>
        <p:spPr>
          <a:xfrm>
            <a:off x="539751" y="1051934"/>
            <a:ext cx="8049849" cy="3915551"/>
          </a:xfrm>
        </p:spPr>
      </p:pic>
    </p:spTree>
    <p:extLst>
      <p:ext uri="{BB962C8B-B14F-4D97-AF65-F5344CB8AC3E}">
        <p14:creationId xmlns:p14="http://schemas.microsoft.com/office/powerpoint/2010/main" val="28200463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0572" y="822019"/>
            <a:ext cx="5837050" cy="1227111"/>
          </a:xfrm>
        </p:spPr>
        <p:txBody>
          <a:bodyPr/>
          <a:lstStyle/>
          <a:p>
            <a:br>
              <a:rPr lang="en-US" dirty="0"/>
            </a:br>
            <a:r>
              <a:rPr lang="en-US" dirty="0"/>
              <a:t>Thank you</a:t>
            </a:r>
          </a:p>
        </p:txBody>
      </p:sp>
      <p:sp>
        <p:nvSpPr>
          <p:cNvPr id="3" name="Rectangle 2">
            <a:extLst>
              <a:ext uri="{FF2B5EF4-FFF2-40B4-BE49-F238E27FC236}">
                <a16:creationId xmlns:a16="http://schemas.microsoft.com/office/drawing/2014/main" id="{6FE14E5F-3161-4E03-8BB6-7831F52E5611}"/>
              </a:ext>
            </a:extLst>
          </p:cNvPr>
          <p:cNvSpPr/>
          <p:nvPr/>
        </p:nvSpPr>
        <p:spPr>
          <a:xfrm>
            <a:off x="326313" y="2571750"/>
            <a:ext cx="5066809" cy="400110"/>
          </a:xfrm>
          <a:prstGeom prst="rect">
            <a:avLst/>
          </a:prstGeom>
        </p:spPr>
        <p:txBody>
          <a:bodyPr wrap="square">
            <a:spAutoFit/>
          </a:bodyPr>
          <a:lstStyle/>
          <a:p>
            <a:r>
              <a:rPr lang="en-AU" altLang="en-US" dirty="0">
                <a:cs typeface="Arial" charset="0"/>
              </a:rPr>
              <a:t>Bill Brown, Chairperson, Grampians </a:t>
            </a:r>
            <a:r>
              <a:rPr lang="en-AU" altLang="en-US" sz="2000" dirty="0">
                <a:cs typeface="Arial" charset="0"/>
              </a:rPr>
              <a:t>Health</a:t>
            </a:r>
            <a:endParaRPr lang="en-AU" altLang="en-US" dirty="0">
              <a:cs typeface="Arial" charset="0"/>
            </a:endParaRPr>
          </a:p>
        </p:txBody>
      </p:sp>
    </p:spTree>
    <p:extLst>
      <p:ext uri="{BB962C8B-B14F-4D97-AF65-F5344CB8AC3E}">
        <p14:creationId xmlns:p14="http://schemas.microsoft.com/office/powerpoint/2010/main" val="6683957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5A23A11-B2A0-1F96-2A3E-09E196D48F60}"/>
              </a:ext>
            </a:extLst>
          </p:cNvPr>
          <p:cNvSpPr>
            <a:spLocks noGrp="1"/>
          </p:cNvSpPr>
          <p:nvPr>
            <p:ph type="ctrTitle"/>
          </p:nvPr>
        </p:nvSpPr>
        <p:spPr>
          <a:xfrm>
            <a:off x="603074" y="701739"/>
            <a:ext cx="3082406" cy="1787247"/>
          </a:xfrm>
        </p:spPr>
        <p:txBody>
          <a:bodyPr>
            <a:normAutofit/>
          </a:bodyPr>
          <a:lstStyle/>
          <a:p>
            <a:r>
              <a:rPr lang="en-US" sz="3375" dirty="0" err="1"/>
              <a:t>Organisational</a:t>
            </a:r>
            <a:r>
              <a:rPr lang="en-US" sz="3375" dirty="0"/>
              <a:t> Culture and Leadership</a:t>
            </a:r>
          </a:p>
        </p:txBody>
      </p:sp>
      <p:sp>
        <p:nvSpPr>
          <p:cNvPr id="7" name="Subtitle 6">
            <a:extLst>
              <a:ext uri="{FF2B5EF4-FFF2-40B4-BE49-F238E27FC236}">
                <a16:creationId xmlns:a16="http://schemas.microsoft.com/office/drawing/2014/main" id="{328DFFD5-74D0-5A58-D4F6-A08530CAA478}"/>
              </a:ext>
            </a:extLst>
          </p:cNvPr>
          <p:cNvSpPr>
            <a:spLocks noGrp="1"/>
          </p:cNvSpPr>
          <p:nvPr>
            <p:ph type="subTitle" idx="1"/>
          </p:nvPr>
        </p:nvSpPr>
        <p:spPr>
          <a:xfrm>
            <a:off x="603074" y="2571788"/>
            <a:ext cx="3968926" cy="1066985"/>
          </a:xfrm>
        </p:spPr>
        <p:txBody>
          <a:bodyPr>
            <a:noAutofit/>
          </a:bodyPr>
          <a:lstStyle/>
          <a:p>
            <a:r>
              <a:rPr lang="en-US" sz="1600" dirty="0"/>
              <a:t>Department of Health – Board Induction</a:t>
            </a:r>
          </a:p>
          <a:p>
            <a:r>
              <a:rPr lang="en-US" sz="1600" dirty="0"/>
              <a:t>Robyn Batten, AM</a:t>
            </a:r>
          </a:p>
          <a:p>
            <a:r>
              <a:rPr lang="en-US" sz="1600" dirty="0"/>
              <a:t>Chair Western Health</a:t>
            </a:r>
          </a:p>
          <a:p>
            <a:endParaRPr lang="en-US" sz="1600" dirty="0"/>
          </a:p>
        </p:txBody>
      </p:sp>
      <p:pic>
        <p:nvPicPr>
          <p:cNvPr id="20" name="Picture Placeholder 19">
            <a:extLst>
              <a:ext uri="{FF2B5EF4-FFF2-40B4-BE49-F238E27FC236}">
                <a16:creationId xmlns:a16="http://schemas.microsoft.com/office/drawing/2014/main" id="{E31D14E5-0932-4B4A-8060-F71D5FAB9181}"/>
              </a:ext>
              <a:ext uri="{C183D7F6-B498-43B3-948B-1728B52AA6E4}">
                <adec:decorative xmlns:adec="http://schemas.microsoft.com/office/drawing/2017/decorative" val="1"/>
              </a:ext>
            </a:extLst>
          </p:cNvPr>
          <p:cNvPicPr>
            <a:picLocks noGrp="1" noChangeAspect="1"/>
          </p:cNvPicPr>
          <p:nvPr>
            <p:ph type="pic" sz="quarter" idx="10"/>
          </p:nvPr>
        </p:nvPicPr>
        <p:blipFill>
          <a:blip r:embed="rId2" cstate="email">
            <a:extLst>
              <a:ext uri="{28A0092B-C50C-407E-A947-70E740481C1C}">
                <a14:useLocalDpi xmlns:a14="http://schemas.microsoft.com/office/drawing/2010/main" val="0"/>
              </a:ext>
            </a:extLst>
          </a:blip>
          <a:srcRect/>
          <a:stretch>
            <a:fillRect/>
          </a:stretch>
        </p:blipFill>
        <p:spPr>
          <a:xfrm>
            <a:off x="4771749" y="888533"/>
            <a:ext cx="2961869" cy="3167743"/>
          </a:xfrm>
        </p:spPr>
      </p:pic>
    </p:spTree>
    <p:extLst>
      <p:ext uri="{BB962C8B-B14F-4D97-AF65-F5344CB8AC3E}">
        <p14:creationId xmlns:p14="http://schemas.microsoft.com/office/powerpoint/2010/main" val="2699033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44405-292A-45AA-8F88-5564B048210A}"/>
              </a:ext>
            </a:extLst>
          </p:cNvPr>
          <p:cNvSpPr>
            <a:spLocks noGrp="1"/>
          </p:cNvSpPr>
          <p:nvPr>
            <p:ph type="title"/>
          </p:nvPr>
        </p:nvSpPr>
        <p:spPr/>
        <p:txBody>
          <a:bodyPr/>
          <a:lstStyle/>
          <a:p>
            <a:r>
              <a:rPr lang="en-AU"/>
              <a:t>Public vs private boards</a:t>
            </a:r>
          </a:p>
        </p:txBody>
      </p:sp>
      <p:sp>
        <p:nvSpPr>
          <p:cNvPr id="3" name="Text Placeholder 2">
            <a:extLst>
              <a:ext uri="{FF2B5EF4-FFF2-40B4-BE49-F238E27FC236}">
                <a16:creationId xmlns:a16="http://schemas.microsoft.com/office/drawing/2014/main" id="{8C25C45B-49DF-42F8-8FC0-C13A923FA6AC}"/>
              </a:ext>
            </a:extLst>
          </p:cNvPr>
          <p:cNvSpPr>
            <a:spLocks noGrp="1"/>
          </p:cNvSpPr>
          <p:nvPr>
            <p:ph type="body" idx="1"/>
          </p:nvPr>
        </p:nvSpPr>
        <p:spPr>
          <a:xfrm>
            <a:off x="336094" y="1413050"/>
            <a:ext cx="4118906" cy="621000"/>
          </a:xfrm>
        </p:spPr>
        <p:txBody>
          <a:bodyPr/>
          <a:lstStyle/>
          <a:p>
            <a:r>
              <a:rPr lang="en-AU"/>
              <a:t>Similarities ​</a:t>
            </a:r>
          </a:p>
        </p:txBody>
      </p:sp>
      <p:sp>
        <p:nvSpPr>
          <p:cNvPr id="4" name="Content Placeholder 3">
            <a:extLst>
              <a:ext uri="{FF2B5EF4-FFF2-40B4-BE49-F238E27FC236}">
                <a16:creationId xmlns:a16="http://schemas.microsoft.com/office/drawing/2014/main" id="{CC893A42-CE63-4DCB-83C2-382B782B7E71}"/>
              </a:ext>
            </a:extLst>
          </p:cNvPr>
          <p:cNvSpPr>
            <a:spLocks noGrp="1"/>
          </p:cNvSpPr>
          <p:nvPr>
            <p:ph idx="11"/>
          </p:nvPr>
        </p:nvSpPr>
        <p:spPr/>
        <p:txBody>
          <a:bodyPr/>
          <a:lstStyle/>
          <a:p>
            <a:r>
              <a:rPr lang="en-AU" dirty="0"/>
              <a:t>Some governance principles apply to both public and private boards, including duties to:</a:t>
            </a:r>
          </a:p>
          <a:p>
            <a:pPr marL="214313" indent="-214313">
              <a:buFont typeface="Arial" panose="020B0604020202020204" pitchFamily="34" charset="0"/>
              <a:buChar char="•"/>
            </a:pPr>
            <a:r>
              <a:rPr lang="en-AU" dirty="0"/>
              <a:t>exercise a reasonable degree of care, diligence, and skill</a:t>
            </a:r>
          </a:p>
          <a:p>
            <a:pPr marL="214313" indent="-214313">
              <a:buFont typeface="Arial" panose="020B0604020202020204" pitchFamily="34" charset="0"/>
              <a:buChar char="•"/>
            </a:pPr>
            <a:r>
              <a:rPr lang="en-AU" dirty="0"/>
              <a:t>act honestly and in good faith </a:t>
            </a:r>
          </a:p>
          <a:p>
            <a:pPr marL="214313" indent="-214313">
              <a:buFont typeface="Arial" panose="020B0604020202020204" pitchFamily="34" charset="0"/>
              <a:buChar char="•"/>
            </a:pPr>
            <a:r>
              <a:rPr lang="en-AU" dirty="0"/>
              <a:t>not misuse position and information</a:t>
            </a:r>
          </a:p>
          <a:p>
            <a:pPr marL="214313" indent="-214313">
              <a:buFont typeface="Arial" panose="020B0604020202020204" pitchFamily="34" charset="0"/>
              <a:buChar char="•"/>
            </a:pPr>
            <a:r>
              <a:rPr lang="en-AU" dirty="0"/>
              <a:t>disclose interests when conflict arises.</a:t>
            </a:r>
          </a:p>
        </p:txBody>
      </p:sp>
      <p:sp>
        <p:nvSpPr>
          <p:cNvPr id="6" name="Text Placeholder 2">
            <a:extLst>
              <a:ext uri="{FF2B5EF4-FFF2-40B4-BE49-F238E27FC236}">
                <a16:creationId xmlns:a16="http://schemas.microsoft.com/office/drawing/2014/main" id="{83E1FA60-B14B-4730-A1EA-C4DE9D9C67B7}"/>
              </a:ext>
            </a:extLst>
          </p:cNvPr>
          <p:cNvSpPr txBox="1">
            <a:spLocks/>
          </p:cNvSpPr>
          <p:nvPr/>
        </p:nvSpPr>
        <p:spPr>
          <a:xfrm>
            <a:off x="4689001" y="1413050"/>
            <a:ext cx="4118906" cy="621000"/>
          </a:xfrm>
          <a:prstGeom prst="rect">
            <a:avLst/>
          </a:prstGeom>
        </p:spPr>
        <p:txBody>
          <a:bodyPr vert="horz" lIns="68580" tIns="34290" rIns="68580" bIns="34290" rtlCol="0" anchor="ctr" anchorCtr="0">
            <a:noAutofit/>
          </a:bodyPr>
          <a:lstStyle>
            <a:lvl1pPr marL="0" marR="0" indent="0" algn="l" defTabSz="684000" rtl="0" eaLnBrk="1" fontAlgn="auto" latinLnBrk="0" hangingPunct="1">
              <a:lnSpc>
                <a:spcPct val="120000"/>
              </a:lnSpc>
              <a:spcBef>
                <a:spcPts val="0"/>
              </a:spcBef>
              <a:spcAft>
                <a:spcPts val="0"/>
              </a:spcAft>
              <a:buClrTx/>
              <a:buSzTx/>
              <a:buFont typeface="Arial" panose="020B0604020202020204" pitchFamily="34" charset="0"/>
              <a:buNone/>
              <a:tabLst/>
              <a:defRPr lang="en-US" sz="2000" b="1" kern="1200" dirty="0">
                <a:solidFill>
                  <a:schemeClr val="tx2"/>
                </a:solidFill>
                <a:latin typeface="+mj-lt"/>
                <a:ea typeface="+mn-ea"/>
                <a:cs typeface="+mn-cs"/>
              </a:defRPr>
            </a:lvl1pPr>
            <a:lvl2pPr marL="457200" indent="0" algn="l" defTabSz="914400" rtl="0" eaLnBrk="1" latinLnBrk="0" hangingPunct="1">
              <a:lnSpc>
                <a:spcPct val="100000"/>
              </a:lnSpc>
              <a:spcBef>
                <a:spcPts val="8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100000"/>
              </a:lnSpc>
              <a:spcBef>
                <a:spcPts val="800"/>
              </a:spcBef>
              <a:buFont typeface="Courier New" panose="02070309020205020404" pitchFamily="49" charset="0"/>
              <a:buNone/>
              <a:defRPr sz="1800" b="1" kern="1200">
                <a:solidFill>
                  <a:schemeClr val="tx1"/>
                </a:solidFill>
                <a:latin typeface="+mn-lt"/>
                <a:ea typeface="+mn-ea"/>
                <a:cs typeface="+mn-cs"/>
              </a:defRPr>
            </a:lvl3pPr>
            <a:lvl4pPr marL="1371600" indent="0" algn="l" defTabSz="914400" rtl="0" eaLnBrk="1" latinLnBrk="0" hangingPunct="1">
              <a:lnSpc>
                <a:spcPct val="10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defTabSz="513000"/>
            <a:r>
              <a:rPr lang="en-AU" sz="1500">
                <a:solidFill>
                  <a:srgbClr val="00573F"/>
                </a:solidFill>
                <a:latin typeface="VIC"/>
              </a:rPr>
              <a:t>Key differences​</a:t>
            </a:r>
          </a:p>
        </p:txBody>
      </p:sp>
      <p:sp>
        <p:nvSpPr>
          <p:cNvPr id="5" name="Content Placeholder 4">
            <a:extLst>
              <a:ext uri="{FF2B5EF4-FFF2-40B4-BE49-F238E27FC236}">
                <a16:creationId xmlns:a16="http://schemas.microsoft.com/office/drawing/2014/main" id="{5EDC1051-61A6-49BF-903E-D83B8E4BC27B}"/>
              </a:ext>
            </a:extLst>
          </p:cNvPr>
          <p:cNvSpPr>
            <a:spLocks noGrp="1"/>
          </p:cNvSpPr>
          <p:nvPr>
            <p:ph idx="12"/>
          </p:nvPr>
        </p:nvSpPr>
        <p:spPr>
          <a:xfrm>
            <a:off x="4689000" y="2170444"/>
            <a:ext cx="4306253" cy="2747588"/>
          </a:xfrm>
        </p:spPr>
        <p:txBody>
          <a:bodyPr vert="horz" lIns="68580" tIns="34290" rIns="68580" bIns="34290" rtlCol="0" anchor="t">
            <a:noAutofit/>
          </a:bodyPr>
          <a:lstStyle/>
          <a:p>
            <a:r>
              <a:rPr lang="en-AU" dirty="0"/>
              <a:t>Private boards act in the best interests of shareholders or company members, while public boards have a duty to act in the best interests of the public.</a:t>
            </a:r>
            <a:endParaRPr lang="en-US" dirty="0"/>
          </a:p>
          <a:p>
            <a:br>
              <a:rPr lang="en-AU" dirty="0"/>
            </a:br>
            <a:r>
              <a:rPr lang="en-AU" dirty="0"/>
              <a:t>Public boards must:</a:t>
            </a:r>
          </a:p>
          <a:p>
            <a:pPr marL="214313" indent="-214313">
              <a:buFont typeface="Arial" panose="020B0604020202020204" pitchFamily="34" charset="0"/>
              <a:buChar char="•"/>
            </a:pPr>
            <a:r>
              <a:rPr lang="en-AU" dirty="0"/>
              <a:t>steer the board on behalf of the Minister</a:t>
            </a:r>
          </a:p>
          <a:p>
            <a:pPr marL="214313" indent="-214313">
              <a:buFont typeface="Arial" panose="020B0604020202020204" pitchFamily="34" charset="0"/>
              <a:buChar char="•"/>
            </a:pPr>
            <a:r>
              <a:rPr lang="en-AU" dirty="0"/>
              <a:t>consult the relevant department and Minister on major issues </a:t>
            </a:r>
          </a:p>
          <a:p>
            <a:pPr marL="214313" indent="-214313">
              <a:buFont typeface="Arial" panose="020B0604020202020204" pitchFamily="34" charset="0"/>
              <a:buChar char="•"/>
            </a:pPr>
            <a:r>
              <a:rPr lang="en-AU" dirty="0"/>
              <a:t>act consistently with their entity’s functions </a:t>
            </a:r>
          </a:p>
          <a:p>
            <a:pPr marL="214313" indent="-214313">
              <a:buFont typeface="Arial" panose="020B0604020202020204" pitchFamily="34" charset="0"/>
              <a:buChar char="•"/>
            </a:pPr>
            <a:r>
              <a:rPr lang="en-AU" dirty="0"/>
              <a:t>comply with government policy and establishing legislation.</a:t>
            </a:r>
          </a:p>
        </p:txBody>
      </p:sp>
      <p:sp>
        <p:nvSpPr>
          <p:cNvPr id="8" name="Slide Number Placeholder 7">
            <a:extLst>
              <a:ext uri="{FF2B5EF4-FFF2-40B4-BE49-F238E27FC236}">
                <a16:creationId xmlns:a16="http://schemas.microsoft.com/office/drawing/2014/main" id="{EEB98445-BF7A-4469-9FC4-B2C76B578D26}"/>
              </a:ext>
            </a:extLst>
          </p:cNvPr>
          <p:cNvSpPr>
            <a:spLocks noGrp="1"/>
          </p:cNvSpPr>
          <p:nvPr>
            <p:ph type="sldNum" sz="quarter" idx="4"/>
          </p:nvPr>
        </p:nvSpPr>
        <p:spPr/>
        <p:txBody>
          <a:bodyPr/>
          <a:lstStyle/>
          <a:p>
            <a:pPr defTabSz="685800" eaLnBrk="1" fontAlgn="auto" hangingPunct="1">
              <a:spcBef>
                <a:spcPts val="0"/>
              </a:spcBef>
              <a:spcAft>
                <a:spcPts val="0"/>
              </a:spcAft>
            </a:pPr>
            <a:r>
              <a:rPr lang="en-AU">
                <a:solidFill>
                  <a:srgbClr val="000000"/>
                </a:solidFill>
                <a:latin typeface="VIC"/>
                <a:ea typeface="+mn-ea"/>
              </a:rPr>
              <a:t>2</a:t>
            </a:r>
          </a:p>
        </p:txBody>
      </p:sp>
    </p:spTree>
    <p:extLst>
      <p:ext uri="{BB962C8B-B14F-4D97-AF65-F5344CB8AC3E}">
        <p14:creationId xmlns:p14="http://schemas.microsoft.com/office/powerpoint/2010/main" val="25565945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F7E15-F0D1-BF7E-7449-EBC150D36052}"/>
              </a:ext>
            </a:extLst>
          </p:cNvPr>
          <p:cNvSpPr>
            <a:spLocks noGrp="1"/>
          </p:cNvSpPr>
          <p:nvPr>
            <p:ph type="title"/>
          </p:nvPr>
        </p:nvSpPr>
        <p:spPr>
          <a:xfrm>
            <a:off x="1478445" y="522172"/>
            <a:ext cx="6051067" cy="733631"/>
          </a:xfrm>
        </p:spPr>
        <p:txBody>
          <a:bodyPr>
            <a:normAutofit fontScale="90000"/>
          </a:bodyPr>
          <a:lstStyle/>
          <a:p>
            <a:r>
              <a:rPr lang="en-US" dirty="0"/>
              <a:t>Culture Eats Strategy for Breakfast</a:t>
            </a:r>
            <a:br>
              <a:rPr lang="en-US" sz="2250" dirty="0"/>
            </a:br>
            <a:r>
              <a:rPr lang="en-US" sz="1200" i="1" dirty="0"/>
              <a:t>“A powerful and empowering culture is a surer route to organizational success than an effective strategy is.” – Peter </a:t>
            </a:r>
            <a:r>
              <a:rPr lang="en-US" sz="1200" i="1" dirty="0" err="1"/>
              <a:t>Druker</a:t>
            </a:r>
            <a:br>
              <a:rPr lang="en-US" sz="900" i="1" dirty="0"/>
            </a:br>
            <a:br>
              <a:rPr lang="en-US" sz="2250" dirty="0"/>
            </a:br>
            <a:endParaRPr lang="en-US" sz="2250" dirty="0"/>
          </a:p>
        </p:txBody>
      </p:sp>
      <p:sp>
        <p:nvSpPr>
          <p:cNvPr id="3" name="Content Placeholder 2">
            <a:extLst>
              <a:ext uri="{FF2B5EF4-FFF2-40B4-BE49-F238E27FC236}">
                <a16:creationId xmlns:a16="http://schemas.microsoft.com/office/drawing/2014/main" id="{C7CC0E09-BCFD-B7A8-BFC5-34AB17AD975C}"/>
              </a:ext>
            </a:extLst>
          </p:cNvPr>
          <p:cNvSpPr>
            <a:spLocks noGrp="1"/>
          </p:cNvSpPr>
          <p:nvPr>
            <p:ph idx="1"/>
          </p:nvPr>
        </p:nvSpPr>
        <p:spPr>
          <a:xfrm>
            <a:off x="1754255" y="1255802"/>
            <a:ext cx="6051067" cy="3171342"/>
          </a:xfrm>
        </p:spPr>
        <p:txBody>
          <a:bodyPr>
            <a:noAutofit/>
          </a:bodyPr>
          <a:lstStyle/>
          <a:p>
            <a:r>
              <a:rPr lang="en-US" sz="1875" dirty="0"/>
              <a:t>Who we are and how we partner with patients to provide best care</a:t>
            </a:r>
          </a:p>
          <a:p>
            <a:pPr marL="0" indent="0">
              <a:buNone/>
            </a:pPr>
            <a:endParaRPr lang="en-US" sz="1875" dirty="0"/>
          </a:p>
          <a:p>
            <a:r>
              <a:rPr lang="en-US" sz="1875" dirty="0"/>
              <a:t>Who we are being while we are providing best care</a:t>
            </a:r>
          </a:p>
          <a:p>
            <a:pPr marL="0" indent="0">
              <a:buNone/>
            </a:pPr>
            <a:endParaRPr lang="en-US" sz="1875" dirty="0"/>
          </a:p>
          <a:p>
            <a:r>
              <a:rPr lang="en-US" sz="1875" dirty="0"/>
              <a:t>Linking cultural </a:t>
            </a:r>
            <a:r>
              <a:rPr lang="en-US" sz="1875" dirty="0" err="1"/>
              <a:t>behavioural</a:t>
            </a:r>
            <a:r>
              <a:rPr lang="en-US" sz="1875" dirty="0"/>
              <a:t> expectations to a framework which resonates with staff across the whole </a:t>
            </a:r>
            <a:r>
              <a:rPr lang="en-US" sz="1875" dirty="0" err="1"/>
              <a:t>organisation</a:t>
            </a:r>
            <a:endParaRPr lang="en-US" sz="1875" dirty="0"/>
          </a:p>
        </p:txBody>
      </p:sp>
      <p:sp>
        <p:nvSpPr>
          <p:cNvPr id="5" name="Footer Placeholder 3">
            <a:extLst>
              <a:ext uri="{FF2B5EF4-FFF2-40B4-BE49-F238E27FC236}">
                <a16:creationId xmlns:a16="http://schemas.microsoft.com/office/drawing/2014/main" id="{EED20D42-CEB8-4CCA-883B-1746B5EE68D6}"/>
              </a:ext>
            </a:extLst>
          </p:cNvPr>
          <p:cNvSpPr>
            <a:spLocks noGrp="1"/>
          </p:cNvSpPr>
          <p:nvPr>
            <p:ph type="ftr" sz="quarter" idx="10"/>
          </p:nvPr>
        </p:nvSpPr>
        <p:spPr>
          <a:xfrm>
            <a:off x="1754256" y="4632353"/>
            <a:ext cx="5186228" cy="273844"/>
          </a:xfrm>
        </p:spPr>
        <p:txBody>
          <a:bodyPr/>
          <a:lstStyle/>
          <a:p>
            <a:pPr defTabSz="342900" eaLnBrk="1" fontAlgn="auto" hangingPunct="1">
              <a:spcBef>
                <a:spcPts val="0"/>
              </a:spcBef>
              <a:spcAft>
                <a:spcPts val="0"/>
              </a:spcAft>
            </a:pPr>
            <a:r>
              <a:rPr lang="en-US" dirty="0">
                <a:solidFill>
                  <a:srgbClr val="000000"/>
                </a:solidFill>
                <a:latin typeface="Arial" panose="020B0604020202020204"/>
                <a:ea typeface="+mn-ea"/>
              </a:rPr>
              <a:t>ORGANISATIONAL CULTURE AND LEADERSHIP</a:t>
            </a:r>
          </a:p>
        </p:txBody>
      </p:sp>
    </p:spTree>
    <p:extLst>
      <p:ext uri="{BB962C8B-B14F-4D97-AF65-F5344CB8AC3E}">
        <p14:creationId xmlns:p14="http://schemas.microsoft.com/office/powerpoint/2010/main" val="39389833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6E5BF-88D6-4FB6-B8C1-0CEB7D0AE1CA}"/>
              </a:ext>
            </a:extLst>
          </p:cNvPr>
          <p:cNvSpPr>
            <a:spLocks noGrp="1"/>
          </p:cNvSpPr>
          <p:nvPr>
            <p:ph type="title"/>
          </p:nvPr>
        </p:nvSpPr>
        <p:spPr/>
        <p:txBody>
          <a:bodyPr/>
          <a:lstStyle/>
          <a:p>
            <a:r>
              <a:rPr lang="en-AU" dirty="0"/>
              <a:t>What is a Safety Culture?</a:t>
            </a:r>
          </a:p>
        </p:txBody>
      </p:sp>
      <p:sp>
        <p:nvSpPr>
          <p:cNvPr id="3" name="Content Placeholder 2">
            <a:extLst>
              <a:ext uri="{FF2B5EF4-FFF2-40B4-BE49-F238E27FC236}">
                <a16:creationId xmlns:a16="http://schemas.microsoft.com/office/drawing/2014/main" id="{C93B2D2A-EAFE-4638-B992-A5700D94FC04}"/>
              </a:ext>
            </a:extLst>
          </p:cNvPr>
          <p:cNvSpPr>
            <a:spLocks noGrp="1"/>
          </p:cNvSpPr>
          <p:nvPr>
            <p:ph idx="1"/>
          </p:nvPr>
        </p:nvSpPr>
        <p:spPr>
          <a:xfrm>
            <a:off x="1754256" y="1226628"/>
            <a:ext cx="5988720" cy="3405725"/>
          </a:xfrm>
        </p:spPr>
        <p:txBody>
          <a:bodyPr>
            <a:normAutofit/>
          </a:bodyPr>
          <a:lstStyle/>
          <a:p>
            <a:r>
              <a:rPr lang="en-AU" sz="1950" dirty="0"/>
              <a:t>Just (no blame and accountability)</a:t>
            </a:r>
          </a:p>
          <a:p>
            <a:endParaRPr lang="en-AU" sz="1950" dirty="0"/>
          </a:p>
          <a:p>
            <a:r>
              <a:rPr lang="en-AU" sz="1950" dirty="0"/>
              <a:t>Ensure staff receive training and development</a:t>
            </a:r>
          </a:p>
          <a:p>
            <a:endParaRPr lang="en-AU" sz="1950" dirty="0"/>
          </a:p>
          <a:p>
            <a:r>
              <a:rPr lang="en-AU" sz="1950" dirty="0"/>
              <a:t>Ensuring Health and Safety in the workplace</a:t>
            </a:r>
          </a:p>
        </p:txBody>
      </p:sp>
      <p:sp>
        <p:nvSpPr>
          <p:cNvPr id="4" name="Footer Placeholder 3">
            <a:extLst>
              <a:ext uri="{FF2B5EF4-FFF2-40B4-BE49-F238E27FC236}">
                <a16:creationId xmlns:a16="http://schemas.microsoft.com/office/drawing/2014/main" id="{2655A678-57EB-4DBD-B1D5-EC8A0BA99BB4}"/>
              </a:ext>
            </a:extLst>
          </p:cNvPr>
          <p:cNvSpPr>
            <a:spLocks noGrp="1"/>
          </p:cNvSpPr>
          <p:nvPr>
            <p:ph type="ftr" sz="quarter" idx="10"/>
          </p:nvPr>
        </p:nvSpPr>
        <p:spPr/>
        <p:txBody>
          <a:bodyPr/>
          <a:lstStyle/>
          <a:p>
            <a:pPr defTabSz="342900" eaLnBrk="1" fontAlgn="auto" hangingPunct="1">
              <a:spcBef>
                <a:spcPts val="0"/>
              </a:spcBef>
              <a:spcAft>
                <a:spcPts val="0"/>
              </a:spcAft>
            </a:pPr>
            <a:r>
              <a:rPr lang="en-US" dirty="0">
                <a:solidFill>
                  <a:srgbClr val="000000"/>
                </a:solidFill>
                <a:latin typeface="Arial" panose="020B0604020202020204"/>
                <a:ea typeface="+mn-ea"/>
              </a:rPr>
              <a:t>ORGANISATIONAL CULTURE AND LEADERSHIP</a:t>
            </a:r>
          </a:p>
        </p:txBody>
      </p:sp>
    </p:spTree>
    <p:extLst>
      <p:ext uri="{BB962C8B-B14F-4D97-AF65-F5344CB8AC3E}">
        <p14:creationId xmlns:p14="http://schemas.microsoft.com/office/powerpoint/2010/main" val="16396753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86268-9BCE-4608-9E1E-2668DE3FE242}"/>
              </a:ext>
            </a:extLst>
          </p:cNvPr>
          <p:cNvSpPr>
            <a:spLocks noGrp="1"/>
          </p:cNvSpPr>
          <p:nvPr>
            <p:ph type="title"/>
          </p:nvPr>
        </p:nvSpPr>
        <p:spPr/>
        <p:txBody>
          <a:bodyPr/>
          <a:lstStyle/>
          <a:p>
            <a:r>
              <a:rPr lang="en-AU" dirty="0"/>
              <a:t>Tone from the Top</a:t>
            </a:r>
          </a:p>
        </p:txBody>
      </p:sp>
      <p:sp>
        <p:nvSpPr>
          <p:cNvPr id="3" name="Content Placeholder 2">
            <a:extLst>
              <a:ext uri="{FF2B5EF4-FFF2-40B4-BE49-F238E27FC236}">
                <a16:creationId xmlns:a16="http://schemas.microsoft.com/office/drawing/2014/main" id="{FF3FE588-650E-4719-A62B-F38723E57365}"/>
              </a:ext>
            </a:extLst>
          </p:cNvPr>
          <p:cNvSpPr>
            <a:spLocks noGrp="1"/>
          </p:cNvSpPr>
          <p:nvPr>
            <p:ph idx="1"/>
          </p:nvPr>
        </p:nvSpPr>
        <p:spPr>
          <a:xfrm>
            <a:off x="1754257" y="1369219"/>
            <a:ext cx="5954769" cy="2936724"/>
          </a:xfrm>
        </p:spPr>
        <p:txBody>
          <a:bodyPr>
            <a:normAutofit/>
          </a:bodyPr>
          <a:lstStyle/>
          <a:p>
            <a:r>
              <a:rPr lang="en-AU" sz="1950" dirty="0"/>
              <a:t>We model the culture and behaviour we expect</a:t>
            </a:r>
          </a:p>
          <a:p>
            <a:endParaRPr lang="en-AU" sz="1950" dirty="0"/>
          </a:p>
          <a:p>
            <a:r>
              <a:rPr lang="en-AU" sz="1950" dirty="0"/>
              <a:t>Frameworks to support the culture we aspire to</a:t>
            </a:r>
          </a:p>
          <a:p>
            <a:endParaRPr lang="en-AU" sz="1950" dirty="0"/>
          </a:p>
          <a:p>
            <a:r>
              <a:rPr lang="en-AU" sz="1950" dirty="0"/>
              <a:t>Policies, procedures and monitoring/measuring</a:t>
            </a:r>
          </a:p>
        </p:txBody>
      </p:sp>
      <p:sp>
        <p:nvSpPr>
          <p:cNvPr id="4" name="Footer Placeholder 3">
            <a:extLst>
              <a:ext uri="{FF2B5EF4-FFF2-40B4-BE49-F238E27FC236}">
                <a16:creationId xmlns:a16="http://schemas.microsoft.com/office/drawing/2014/main" id="{BA33E9F8-BB86-43E8-8439-1CDD56F83F3C}"/>
              </a:ext>
            </a:extLst>
          </p:cNvPr>
          <p:cNvSpPr>
            <a:spLocks noGrp="1"/>
          </p:cNvSpPr>
          <p:nvPr>
            <p:ph type="ftr" sz="quarter" idx="10"/>
          </p:nvPr>
        </p:nvSpPr>
        <p:spPr/>
        <p:txBody>
          <a:bodyPr/>
          <a:lstStyle/>
          <a:p>
            <a:pPr defTabSz="342900" eaLnBrk="1" fontAlgn="auto" hangingPunct="1">
              <a:spcBef>
                <a:spcPts val="0"/>
              </a:spcBef>
              <a:spcAft>
                <a:spcPts val="0"/>
              </a:spcAft>
            </a:pPr>
            <a:r>
              <a:rPr lang="en-US" dirty="0">
                <a:solidFill>
                  <a:srgbClr val="000000"/>
                </a:solidFill>
                <a:latin typeface="Arial" panose="020B0604020202020204"/>
                <a:ea typeface="+mn-ea"/>
              </a:rPr>
              <a:t>ORGANISATIONAL CULTURE AND LEADERSHIP</a:t>
            </a:r>
          </a:p>
        </p:txBody>
      </p:sp>
    </p:spTree>
    <p:extLst>
      <p:ext uri="{BB962C8B-B14F-4D97-AF65-F5344CB8AC3E}">
        <p14:creationId xmlns:p14="http://schemas.microsoft.com/office/powerpoint/2010/main" val="30842822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B58D5-71D0-40CA-8A92-2DAC6970A7A9}"/>
              </a:ext>
            </a:extLst>
          </p:cNvPr>
          <p:cNvSpPr>
            <a:spLocks noGrp="1"/>
          </p:cNvSpPr>
          <p:nvPr>
            <p:ph type="title"/>
          </p:nvPr>
        </p:nvSpPr>
        <p:spPr/>
        <p:txBody>
          <a:bodyPr/>
          <a:lstStyle/>
          <a:p>
            <a:r>
              <a:rPr lang="en-AU" dirty="0"/>
              <a:t>Performance Targets in Context</a:t>
            </a:r>
          </a:p>
        </p:txBody>
      </p:sp>
      <p:sp>
        <p:nvSpPr>
          <p:cNvPr id="3" name="Content Placeholder 2">
            <a:extLst>
              <a:ext uri="{FF2B5EF4-FFF2-40B4-BE49-F238E27FC236}">
                <a16:creationId xmlns:a16="http://schemas.microsoft.com/office/drawing/2014/main" id="{C4D00761-4616-424A-BF23-29CFDCE0D8A6}"/>
              </a:ext>
            </a:extLst>
          </p:cNvPr>
          <p:cNvSpPr>
            <a:spLocks noGrp="1"/>
          </p:cNvSpPr>
          <p:nvPr>
            <p:ph idx="1"/>
          </p:nvPr>
        </p:nvSpPr>
        <p:spPr>
          <a:xfrm>
            <a:off x="1754256" y="1369220"/>
            <a:ext cx="5995510" cy="3193728"/>
          </a:xfrm>
        </p:spPr>
        <p:txBody>
          <a:bodyPr>
            <a:normAutofit/>
          </a:bodyPr>
          <a:lstStyle/>
          <a:p>
            <a:r>
              <a:rPr lang="en-AU" sz="1950" dirty="0"/>
              <a:t>Is compliance more important than integrity fairness? Respect and Dignity.</a:t>
            </a:r>
          </a:p>
          <a:p>
            <a:endParaRPr lang="en-AU" sz="1950" dirty="0"/>
          </a:p>
          <a:p>
            <a:r>
              <a:rPr lang="en-AU" sz="1950" dirty="0"/>
              <a:t>Can performance targets distort the culture and behaviour of clinicians?</a:t>
            </a:r>
          </a:p>
        </p:txBody>
      </p:sp>
      <p:sp>
        <p:nvSpPr>
          <p:cNvPr id="4" name="Footer Placeholder 3">
            <a:extLst>
              <a:ext uri="{FF2B5EF4-FFF2-40B4-BE49-F238E27FC236}">
                <a16:creationId xmlns:a16="http://schemas.microsoft.com/office/drawing/2014/main" id="{228ED17E-15AC-4EB6-9939-ED99D986D711}"/>
              </a:ext>
            </a:extLst>
          </p:cNvPr>
          <p:cNvSpPr>
            <a:spLocks noGrp="1"/>
          </p:cNvSpPr>
          <p:nvPr>
            <p:ph type="ftr" sz="quarter" idx="10"/>
          </p:nvPr>
        </p:nvSpPr>
        <p:spPr/>
        <p:txBody>
          <a:bodyPr/>
          <a:lstStyle/>
          <a:p>
            <a:pPr defTabSz="342900" eaLnBrk="1" fontAlgn="auto" hangingPunct="1">
              <a:spcBef>
                <a:spcPts val="0"/>
              </a:spcBef>
              <a:spcAft>
                <a:spcPts val="0"/>
              </a:spcAft>
            </a:pPr>
            <a:r>
              <a:rPr lang="en-US" dirty="0">
                <a:solidFill>
                  <a:srgbClr val="000000"/>
                </a:solidFill>
                <a:latin typeface="Arial" panose="020B0604020202020204"/>
                <a:ea typeface="+mn-ea"/>
              </a:rPr>
              <a:t>ORGANISATIONAL CULTURE AND LEADERSHIP</a:t>
            </a:r>
          </a:p>
        </p:txBody>
      </p:sp>
    </p:spTree>
    <p:extLst>
      <p:ext uri="{BB962C8B-B14F-4D97-AF65-F5344CB8AC3E}">
        <p14:creationId xmlns:p14="http://schemas.microsoft.com/office/powerpoint/2010/main" val="15934393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EE639-A469-4F69-9417-F4BE4AD0FA5F}"/>
              </a:ext>
            </a:extLst>
          </p:cNvPr>
          <p:cNvSpPr>
            <a:spLocks noGrp="1"/>
          </p:cNvSpPr>
          <p:nvPr>
            <p:ph type="title"/>
          </p:nvPr>
        </p:nvSpPr>
        <p:spPr/>
        <p:txBody>
          <a:bodyPr>
            <a:normAutofit/>
          </a:bodyPr>
          <a:lstStyle/>
          <a:p>
            <a:r>
              <a:rPr lang="en-AU" dirty="0"/>
              <a:t>The Importance of an Ethical Framework</a:t>
            </a:r>
          </a:p>
        </p:txBody>
      </p:sp>
      <p:sp>
        <p:nvSpPr>
          <p:cNvPr id="3" name="Content Placeholder 2">
            <a:extLst>
              <a:ext uri="{FF2B5EF4-FFF2-40B4-BE49-F238E27FC236}">
                <a16:creationId xmlns:a16="http://schemas.microsoft.com/office/drawing/2014/main" id="{5D5CB4C7-77C8-4D00-8052-A4940580D861}"/>
              </a:ext>
            </a:extLst>
          </p:cNvPr>
          <p:cNvSpPr>
            <a:spLocks noGrp="1"/>
          </p:cNvSpPr>
          <p:nvPr>
            <p:ph idx="1"/>
          </p:nvPr>
        </p:nvSpPr>
        <p:spPr>
          <a:xfrm>
            <a:off x="1754257" y="1457490"/>
            <a:ext cx="6002300" cy="3091877"/>
          </a:xfrm>
        </p:spPr>
        <p:txBody>
          <a:bodyPr>
            <a:normAutofit/>
          </a:bodyPr>
          <a:lstStyle/>
          <a:p>
            <a:r>
              <a:rPr lang="en-AU" sz="1950" dirty="0"/>
              <a:t>Best Care at Western Health</a:t>
            </a:r>
          </a:p>
          <a:p>
            <a:endParaRPr lang="en-AU" sz="1950" dirty="0"/>
          </a:p>
          <a:p>
            <a:r>
              <a:rPr lang="en-AU" sz="1950" dirty="0"/>
              <a:t>Engaging all staff to a common purpose</a:t>
            </a:r>
          </a:p>
          <a:p>
            <a:endParaRPr lang="en-AU" sz="1950" dirty="0"/>
          </a:p>
          <a:p>
            <a:r>
              <a:rPr lang="en-AU" sz="1950" dirty="0"/>
              <a:t>Aged Care Fish! Philosophy – Be There, Make their Day, Choose your Attitude and Have Fun</a:t>
            </a:r>
          </a:p>
        </p:txBody>
      </p:sp>
      <p:sp>
        <p:nvSpPr>
          <p:cNvPr id="4" name="Footer Placeholder 3">
            <a:extLst>
              <a:ext uri="{FF2B5EF4-FFF2-40B4-BE49-F238E27FC236}">
                <a16:creationId xmlns:a16="http://schemas.microsoft.com/office/drawing/2014/main" id="{80CECC47-511E-4CBC-9843-61EF796DE888}"/>
              </a:ext>
            </a:extLst>
          </p:cNvPr>
          <p:cNvSpPr>
            <a:spLocks noGrp="1"/>
          </p:cNvSpPr>
          <p:nvPr>
            <p:ph type="ftr" sz="quarter" idx="10"/>
          </p:nvPr>
        </p:nvSpPr>
        <p:spPr/>
        <p:txBody>
          <a:bodyPr/>
          <a:lstStyle/>
          <a:p>
            <a:pPr defTabSz="342900" eaLnBrk="1" fontAlgn="auto" hangingPunct="1">
              <a:spcBef>
                <a:spcPts val="0"/>
              </a:spcBef>
              <a:spcAft>
                <a:spcPts val="0"/>
              </a:spcAft>
            </a:pPr>
            <a:r>
              <a:rPr lang="en-US" dirty="0">
                <a:solidFill>
                  <a:srgbClr val="000000"/>
                </a:solidFill>
                <a:latin typeface="Arial" panose="020B0604020202020204"/>
                <a:ea typeface="+mn-ea"/>
              </a:rPr>
              <a:t>ORGANISATIONAL CULTURE AND LEADERSHIP</a:t>
            </a:r>
          </a:p>
        </p:txBody>
      </p:sp>
    </p:spTree>
    <p:extLst>
      <p:ext uri="{BB962C8B-B14F-4D97-AF65-F5344CB8AC3E}">
        <p14:creationId xmlns:p14="http://schemas.microsoft.com/office/powerpoint/2010/main" val="9481235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E9D79-4045-4E8B-92C4-885D2B222804}"/>
              </a:ext>
            </a:extLst>
          </p:cNvPr>
          <p:cNvSpPr>
            <a:spLocks noGrp="1"/>
          </p:cNvSpPr>
          <p:nvPr>
            <p:ph type="title"/>
          </p:nvPr>
        </p:nvSpPr>
        <p:spPr/>
        <p:txBody>
          <a:bodyPr/>
          <a:lstStyle/>
          <a:p>
            <a:r>
              <a:rPr lang="en-AU" dirty="0"/>
              <a:t>Blame and Accountability</a:t>
            </a:r>
          </a:p>
        </p:txBody>
      </p:sp>
      <p:sp>
        <p:nvSpPr>
          <p:cNvPr id="3" name="Content Placeholder 2">
            <a:extLst>
              <a:ext uri="{FF2B5EF4-FFF2-40B4-BE49-F238E27FC236}">
                <a16:creationId xmlns:a16="http://schemas.microsoft.com/office/drawing/2014/main" id="{87BD9EC6-4B6D-4FA7-A5B8-1669A7FBDFBC}"/>
              </a:ext>
            </a:extLst>
          </p:cNvPr>
          <p:cNvSpPr>
            <a:spLocks noGrp="1"/>
          </p:cNvSpPr>
          <p:nvPr>
            <p:ph idx="1"/>
          </p:nvPr>
        </p:nvSpPr>
        <p:spPr>
          <a:xfrm>
            <a:off x="1754256" y="1369219"/>
            <a:ext cx="6051067" cy="3263134"/>
          </a:xfrm>
        </p:spPr>
        <p:txBody>
          <a:bodyPr>
            <a:normAutofit/>
          </a:bodyPr>
          <a:lstStyle/>
          <a:p>
            <a:r>
              <a:rPr lang="en-AU" sz="1950" dirty="0"/>
              <a:t>Hard to always get the balance right</a:t>
            </a:r>
          </a:p>
          <a:p>
            <a:endParaRPr lang="en-AU" sz="1950" dirty="0"/>
          </a:p>
          <a:p>
            <a:r>
              <a:rPr lang="en-AU" sz="1950" dirty="0"/>
              <a:t>Aligning response with continuous quality improvement</a:t>
            </a:r>
          </a:p>
          <a:p>
            <a:endParaRPr lang="en-AU" sz="1950" dirty="0"/>
          </a:p>
          <a:p>
            <a:r>
              <a:rPr lang="en-AU" sz="1950" dirty="0"/>
              <a:t>Reinforced by recent open disclosure requirements</a:t>
            </a:r>
          </a:p>
        </p:txBody>
      </p:sp>
      <p:sp>
        <p:nvSpPr>
          <p:cNvPr id="4" name="Footer Placeholder 3">
            <a:extLst>
              <a:ext uri="{FF2B5EF4-FFF2-40B4-BE49-F238E27FC236}">
                <a16:creationId xmlns:a16="http://schemas.microsoft.com/office/drawing/2014/main" id="{DE015960-1E0F-4521-8D60-8944C858A1C3}"/>
              </a:ext>
            </a:extLst>
          </p:cNvPr>
          <p:cNvSpPr>
            <a:spLocks noGrp="1"/>
          </p:cNvSpPr>
          <p:nvPr>
            <p:ph type="ftr" sz="quarter" idx="10"/>
          </p:nvPr>
        </p:nvSpPr>
        <p:spPr/>
        <p:txBody>
          <a:bodyPr/>
          <a:lstStyle/>
          <a:p>
            <a:pPr defTabSz="342900" eaLnBrk="1" fontAlgn="auto" hangingPunct="1">
              <a:spcBef>
                <a:spcPts val="0"/>
              </a:spcBef>
              <a:spcAft>
                <a:spcPts val="0"/>
              </a:spcAft>
            </a:pPr>
            <a:r>
              <a:rPr lang="en-US" dirty="0">
                <a:solidFill>
                  <a:srgbClr val="000000"/>
                </a:solidFill>
                <a:latin typeface="Arial" panose="020B0604020202020204"/>
                <a:ea typeface="+mn-ea"/>
              </a:rPr>
              <a:t>ORGANISATIONAL CULTURE AND LEADERSHIP</a:t>
            </a:r>
          </a:p>
        </p:txBody>
      </p:sp>
    </p:spTree>
    <p:extLst>
      <p:ext uri="{BB962C8B-B14F-4D97-AF65-F5344CB8AC3E}">
        <p14:creationId xmlns:p14="http://schemas.microsoft.com/office/powerpoint/2010/main" val="31999089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1B61C-53EA-4B18-B51C-CCC2E5576110}"/>
              </a:ext>
            </a:extLst>
          </p:cNvPr>
          <p:cNvSpPr>
            <a:spLocks noGrp="1"/>
          </p:cNvSpPr>
          <p:nvPr>
            <p:ph type="title"/>
          </p:nvPr>
        </p:nvSpPr>
        <p:spPr/>
        <p:txBody>
          <a:bodyPr>
            <a:normAutofit fontScale="90000"/>
          </a:bodyPr>
          <a:lstStyle/>
          <a:p>
            <a:r>
              <a:rPr lang="en-AU" dirty="0"/>
              <a:t>How Do We Know We Have a Good Culture?</a:t>
            </a:r>
          </a:p>
        </p:txBody>
      </p:sp>
      <p:sp>
        <p:nvSpPr>
          <p:cNvPr id="3" name="Content Placeholder 2">
            <a:extLst>
              <a:ext uri="{FF2B5EF4-FFF2-40B4-BE49-F238E27FC236}">
                <a16:creationId xmlns:a16="http://schemas.microsoft.com/office/drawing/2014/main" id="{38B01998-D124-4451-B96F-E8DA4C083CE0}"/>
              </a:ext>
            </a:extLst>
          </p:cNvPr>
          <p:cNvSpPr>
            <a:spLocks noGrp="1"/>
          </p:cNvSpPr>
          <p:nvPr>
            <p:ph idx="1"/>
          </p:nvPr>
        </p:nvSpPr>
        <p:spPr>
          <a:xfrm>
            <a:off x="1635297" y="1289542"/>
            <a:ext cx="5894216" cy="2034212"/>
          </a:xfrm>
        </p:spPr>
        <p:txBody>
          <a:bodyPr>
            <a:noAutofit/>
          </a:bodyPr>
          <a:lstStyle/>
          <a:p>
            <a:r>
              <a:rPr lang="en-AU" sz="1950" dirty="0"/>
              <a:t>Visibility</a:t>
            </a:r>
          </a:p>
          <a:p>
            <a:endParaRPr lang="en-AU" sz="1950" dirty="0"/>
          </a:p>
          <a:p>
            <a:r>
              <a:rPr lang="en-AU" sz="1950" dirty="0"/>
              <a:t>Transparency</a:t>
            </a:r>
          </a:p>
          <a:p>
            <a:endParaRPr lang="en-AU" sz="1950" dirty="0"/>
          </a:p>
          <a:p>
            <a:r>
              <a:rPr lang="en-AU" sz="1950" dirty="0"/>
              <a:t>Bad news communicated </a:t>
            </a:r>
          </a:p>
          <a:p>
            <a:endParaRPr lang="en-AU" sz="1950" dirty="0"/>
          </a:p>
          <a:p>
            <a:r>
              <a:rPr lang="en-AU" sz="1950" dirty="0"/>
              <a:t>Celebrated behaviours linked to values</a:t>
            </a:r>
          </a:p>
          <a:p>
            <a:endParaRPr lang="en-AU" sz="1950" dirty="0"/>
          </a:p>
          <a:p>
            <a:r>
              <a:rPr lang="en-AU" sz="1950" dirty="0"/>
              <a:t>Feel the vibe</a:t>
            </a:r>
          </a:p>
        </p:txBody>
      </p:sp>
      <p:sp>
        <p:nvSpPr>
          <p:cNvPr id="4" name="Footer Placeholder 3">
            <a:extLst>
              <a:ext uri="{FF2B5EF4-FFF2-40B4-BE49-F238E27FC236}">
                <a16:creationId xmlns:a16="http://schemas.microsoft.com/office/drawing/2014/main" id="{B2A8B8B9-5851-4191-918F-D3589F91C63F}"/>
              </a:ext>
            </a:extLst>
          </p:cNvPr>
          <p:cNvSpPr>
            <a:spLocks noGrp="1"/>
          </p:cNvSpPr>
          <p:nvPr>
            <p:ph type="ftr" sz="quarter" idx="10"/>
          </p:nvPr>
        </p:nvSpPr>
        <p:spPr>
          <a:xfrm>
            <a:off x="1754257" y="4629308"/>
            <a:ext cx="5186228" cy="273844"/>
          </a:xfrm>
        </p:spPr>
        <p:txBody>
          <a:bodyPr/>
          <a:lstStyle/>
          <a:p>
            <a:pPr defTabSz="342900" eaLnBrk="1" fontAlgn="auto" hangingPunct="1">
              <a:spcBef>
                <a:spcPts val="0"/>
              </a:spcBef>
              <a:spcAft>
                <a:spcPts val="0"/>
              </a:spcAft>
            </a:pPr>
            <a:r>
              <a:rPr lang="en-US" dirty="0">
                <a:solidFill>
                  <a:srgbClr val="000000"/>
                </a:solidFill>
                <a:latin typeface="Arial" panose="020B0604020202020204"/>
                <a:ea typeface="+mn-ea"/>
              </a:rPr>
              <a:t>ORGANISATIONAL CULTURE AND LEADERSHIP</a:t>
            </a:r>
          </a:p>
        </p:txBody>
      </p:sp>
    </p:spTree>
    <p:extLst>
      <p:ext uri="{BB962C8B-B14F-4D97-AF65-F5344CB8AC3E}">
        <p14:creationId xmlns:p14="http://schemas.microsoft.com/office/powerpoint/2010/main" val="34339081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9C358-26BA-4B75-A0E2-FAADC485A13E}"/>
              </a:ext>
            </a:extLst>
          </p:cNvPr>
          <p:cNvSpPr>
            <a:spLocks noGrp="1"/>
          </p:cNvSpPr>
          <p:nvPr>
            <p:ph type="title"/>
          </p:nvPr>
        </p:nvSpPr>
        <p:spPr>
          <a:xfrm>
            <a:off x="1367073" y="118230"/>
            <a:ext cx="4352170" cy="1393165"/>
          </a:xfrm>
        </p:spPr>
        <p:txBody>
          <a:bodyPr>
            <a:normAutofit/>
          </a:bodyPr>
          <a:lstStyle/>
          <a:p>
            <a:r>
              <a:rPr lang="en-AU" sz="3000" dirty="0"/>
              <a:t>Culture Eats Strategy for Breakfast</a:t>
            </a:r>
          </a:p>
        </p:txBody>
      </p:sp>
      <p:sp>
        <p:nvSpPr>
          <p:cNvPr id="3" name="Text Placeholder 2">
            <a:extLst>
              <a:ext uri="{FF2B5EF4-FFF2-40B4-BE49-F238E27FC236}">
                <a16:creationId xmlns:a16="http://schemas.microsoft.com/office/drawing/2014/main" id="{942B7BA7-06D7-44DC-9687-A5DF4785C0FB}"/>
              </a:ext>
            </a:extLst>
          </p:cNvPr>
          <p:cNvSpPr>
            <a:spLocks noGrp="1"/>
          </p:cNvSpPr>
          <p:nvPr>
            <p:ph type="body" idx="1"/>
          </p:nvPr>
        </p:nvSpPr>
        <p:spPr>
          <a:xfrm>
            <a:off x="1367072" y="1468557"/>
            <a:ext cx="5186228" cy="500547"/>
          </a:xfrm>
        </p:spPr>
        <p:txBody>
          <a:bodyPr>
            <a:normAutofit lnSpcReduction="10000"/>
          </a:bodyPr>
          <a:lstStyle/>
          <a:p>
            <a:r>
              <a:rPr lang="en-AU" dirty="0"/>
              <a:t>Our culture is central to the quality and safety of the care we provide to patients and their families – every minute of every day </a:t>
            </a:r>
          </a:p>
        </p:txBody>
      </p:sp>
      <p:sp>
        <p:nvSpPr>
          <p:cNvPr id="4" name="Footer Placeholder 3">
            <a:extLst>
              <a:ext uri="{FF2B5EF4-FFF2-40B4-BE49-F238E27FC236}">
                <a16:creationId xmlns:a16="http://schemas.microsoft.com/office/drawing/2014/main" id="{DCBB9167-3AD6-4165-837F-5331F0BB77B1}"/>
              </a:ext>
            </a:extLst>
          </p:cNvPr>
          <p:cNvSpPr>
            <a:spLocks noGrp="1"/>
          </p:cNvSpPr>
          <p:nvPr>
            <p:ph type="ftr" sz="quarter" idx="10"/>
          </p:nvPr>
        </p:nvSpPr>
        <p:spPr/>
        <p:txBody>
          <a:bodyPr/>
          <a:lstStyle/>
          <a:p>
            <a:pPr defTabSz="342900" eaLnBrk="1" fontAlgn="auto" hangingPunct="1">
              <a:spcBef>
                <a:spcPts val="0"/>
              </a:spcBef>
              <a:spcAft>
                <a:spcPts val="0"/>
              </a:spcAft>
            </a:pPr>
            <a:r>
              <a:rPr lang="en-US" dirty="0">
                <a:solidFill>
                  <a:srgbClr val="FFFFFF"/>
                </a:solidFill>
                <a:latin typeface="Arial" panose="020B0604020202020204"/>
                <a:ea typeface="+mn-ea"/>
              </a:rPr>
              <a:t>ORGANISATIONAL CULTURE AND LEADERSHIP</a:t>
            </a:r>
          </a:p>
        </p:txBody>
      </p:sp>
      <p:pic>
        <p:nvPicPr>
          <p:cNvPr id="5" name="Picture 4">
            <a:extLst>
              <a:ext uri="{FF2B5EF4-FFF2-40B4-BE49-F238E27FC236}">
                <a16:creationId xmlns:a16="http://schemas.microsoft.com/office/drawing/2014/main" id="{3FEE2FF2-9565-48DA-A1B0-C8AB07369DB6}"/>
              </a:ext>
              <a:ext uri="{C183D7F6-B498-43B3-948B-1728B52AA6E4}">
                <adec:decorative xmlns:adec="http://schemas.microsoft.com/office/drawing/2017/decorative" val="1"/>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235474" y="1935277"/>
            <a:ext cx="3854530" cy="2478239"/>
          </a:xfrm>
          <a:prstGeom prst="rect">
            <a:avLst/>
          </a:prstGeom>
        </p:spPr>
      </p:pic>
    </p:spTree>
    <p:extLst>
      <p:ext uri="{BB962C8B-B14F-4D97-AF65-F5344CB8AC3E}">
        <p14:creationId xmlns:p14="http://schemas.microsoft.com/office/powerpoint/2010/main" val="20450203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D7F94-DEB2-409C-6291-423399423BF8}"/>
              </a:ext>
            </a:extLst>
          </p:cNvPr>
          <p:cNvSpPr>
            <a:spLocks noGrp="1"/>
          </p:cNvSpPr>
          <p:nvPr>
            <p:ph type="ctrTitle"/>
          </p:nvPr>
        </p:nvSpPr>
        <p:spPr/>
        <p:txBody>
          <a:bodyPr/>
          <a:lstStyle/>
          <a:p>
            <a:r>
              <a:rPr lang="en-US" dirty="0"/>
              <a:t>Thank you.</a:t>
            </a:r>
          </a:p>
        </p:txBody>
      </p:sp>
      <p:sp>
        <p:nvSpPr>
          <p:cNvPr id="3" name="Subtitle 2">
            <a:extLst>
              <a:ext uri="{FF2B5EF4-FFF2-40B4-BE49-F238E27FC236}">
                <a16:creationId xmlns:a16="http://schemas.microsoft.com/office/drawing/2014/main" id="{475BD118-F515-2A8F-9756-CAD146700880}"/>
              </a:ext>
            </a:extLst>
          </p:cNvPr>
          <p:cNvSpPr>
            <a:spLocks noGrp="1"/>
          </p:cNvSpPr>
          <p:nvPr>
            <p:ph type="subTitle" idx="1"/>
          </p:nvPr>
        </p:nvSpPr>
        <p:spPr/>
        <p:txBody>
          <a:bodyPr/>
          <a:lstStyle/>
          <a:p>
            <a:r>
              <a:rPr lang="en-US" dirty="0" err="1"/>
              <a:t>westernhealth.org.au</a:t>
            </a:r>
            <a:endParaRPr lang="en-US" dirty="0"/>
          </a:p>
        </p:txBody>
      </p:sp>
    </p:spTree>
    <p:extLst>
      <p:ext uri="{BB962C8B-B14F-4D97-AF65-F5344CB8AC3E}">
        <p14:creationId xmlns:p14="http://schemas.microsoft.com/office/powerpoint/2010/main" val="34295455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F5C33-1DD6-4445-84A3-2CB0C87917FD}"/>
              </a:ext>
            </a:extLst>
          </p:cNvPr>
          <p:cNvSpPr>
            <a:spLocks noGrp="1"/>
          </p:cNvSpPr>
          <p:nvPr>
            <p:ph type="title"/>
          </p:nvPr>
        </p:nvSpPr>
        <p:spPr/>
        <p:txBody>
          <a:bodyPr/>
          <a:lstStyle/>
          <a:p>
            <a:r>
              <a:rPr lang="en-AU" dirty="0"/>
              <a:t>Resources for board directors</a:t>
            </a:r>
          </a:p>
        </p:txBody>
      </p:sp>
      <p:sp>
        <p:nvSpPr>
          <p:cNvPr id="3" name="Content Placeholder 2">
            <a:extLst>
              <a:ext uri="{FF2B5EF4-FFF2-40B4-BE49-F238E27FC236}">
                <a16:creationId xmlns:a16="http://schemas.microsoft.com/office/drawing/2014/main" id="{7CB346C5-354D-4DC7-977D-C0A300C6E705}"/>
              </a:ext>
            </a:extLst>
          </p:cNvPr>
          <p:cNvSpPr>
            <a:spLocks noGrp="1"/>
          </p:cNvSpPr>
          <p:nvPr>
            <p:ph idx="1"/>
          </p:nvPr>
        </p:nvSpPr>
        <p:spPr/>
        <p:txBody>
          <a:bodyPr/>
          <a:lstStyle/>
          <a:p>
            <a:r>
              <a:rPr lang="en-AU" sz="1400" dirty="0"/>
              <a:t>The Directors’ Toolkit: </a:t>
            </a:r>
            <a:r>
              <a:rPr lang="en-AU" sz="1400" b="0" dirty="0"/>
              <a:t>The toolkit provides essential information on the public health sector environment and is available at: </a:t>
            </a:r>
            <a:r>
              <a:rPr lang="en-AU" sz="1400" b="0" dirty="0">
                <a:hlinkClick r:id="rId2"/>
              </a:rPr>
              <a:t>https://www.health.vic.gov.au/boards-and-governance/directors-toolkit</a:t>
            </a:r>
            <a:endParaRPr lang="en-AU" sz="1400" b="0" dirty="0"/>
          </a:p>
          <a:p>
            <a:r>
              <a:rPr lang="en-AU" sz="1400" b="0" dirty="0"/>
              <a:t>The </a:t>
            </a:r>
            <a:r>
              <a:rPr lang="en-AU" sz="1400" dirty="0"/>
              <a:t>Victorian Public Sector Commission (VPSC) </a:t>
            </a:r>
            <a:r>
              <a:rPr lang="en-AU" sz="1400" b="0" dirty="0"/>
              <a:t>provides multiple resources for members of public entity boards. These resources are available at: </a:t>
            </a:r>
            <a:r>
              <a:rPr lang="en-AU" sz="1400" b="0" dirty="0">
                <a:hlinkClick r:id="rId3"/>
              </a:rPr>
              <a:t>https://www.boards.vic.gov.au/resources-boards/</a:t>
            </a:r>
            <a:endParaRPr lang="en-AU" sz="1100" b="0" dirty="0"/>
          </a:p>
          <a:p>
            <a:r>
              <a:rPr lang="en-AU" sz="1400" dirty="0"/>
              <a:t>The VPSC’s code of Conduct for directors </a:t>
            </a:r>
            <a:r>
              <a:rPr lang="en-AU" sz="1400" b="0" dirty="0"/>
              <a:t>is available at: </a:t>
            </a:r>
            <a:r>
              <a:rPr lang="en-AU" sz="1400" b="0" dirty="0">
                <a:hlinkClick r:id="rId4"/>
              </a:rPr>
              <a:t>https://vpsc.vic.gov.au/resources/code-of-conduct-for-directors/</a:t>
            </a:r>
            <a:endParaRPr lang="en-AU" sz="1400" b="0" dirty="0"/>
          </a:p>
          <a:p>
            <a:r>
              <a:rPr lang="en-AU" sz="1400" dirty="0"/>
              <a:t>The</a:t>
            </a:r>
            <a:r>
              <a:rPr lang="en-AU" sz="1400" b="0" dirty="0"/>
              <a:t> </a:t>
            </a:r>
            <a:r>
              <a:rPr lang="en-AU" sz="1400" dirty="0"/>
              <a:t>Integrity Governance Framework</a:t>
            </a:r>
            <a:r>
              <a:rPr lang="en-AU" sz="1400" b="0" dirty="0"/>
              <a:t>: The integrity governance framework and better practice assessment and reporting tool are resources to assist Victorian public health services in assessing their integrity risks. Available at: </a:t>
            </a:r>
            <a:r>
              <a:rPr lang="en-AU" sz="1400" b="0" dirty="0">
                <a:hlinkClick r:id="rId5"/>
              </a:rPr>
              <a:t>https://www.health.vic.gov.au/publications/integrity-governance-framework-and-assessment-tool-resources</a:t>
            </a:r>
            <a:endParaRPr lang="en-AU" sz="1400" b="0" dirty="0"/>
          </a:p>
          <a:p>
            <a:endParaRPr lang="en-AU" sz="1400" b="0" dirty="0"/>
          </a:p>
        </p:txBody>
      </p:sp>
    </p:spTree>
    <p:extLst>
      <p:ext uri="{BB962C8B-B14F-4D97-AF65-F5344CB8AC3E}">
        <p14:creationId xmlns:p14="http://schemas.microsoft.com/office/powerpoint/2010/main" val="1306283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C8A43B-A972-4916-8533-B765821BB6C9}"/>
              </a:ext>
            </a:extLst>
          </p:cNvPr>
          <p:cNvSpPr>
            <a:spLocks noGrp="1"/>
          </p:cNvSpPr>
          <p:nvPr>
            <p:ph type="title"/>
          </p:nvPr>
        </p:nvSpPr>
        <p:spPr/>
        <p:txBody>
          <a:bodyPr/>
          <a:lstStyle/>
          <a:p>
            <a:r>
              <a:rPr lang="en-AU"/>
              <a:t>Responsibilities​ of health service boards and board directors</a:t>
            </a:r>
          </a:p>
        </p:txBody>
      </p:sp>
      <p:sp>
        <p:nvSpPr>
          <p:cNvPr id="5" name="Text Placeholder 4">
            <a:extLst>
              <a:ext uri="{FF2B5EF4-FFF2-40B4-BE49-F238E27FC236}">
                <a16:creationId xmlns:a16="http://schemas.microsoft.com/office/drawing/2014/main" id="{63670C08-9ADB-4D62-87B0-B7607336440F}"/>
              </a:ext>
            </a:extLst>
          </p:cNvPr>
          <p:cNvSpPr>
            <a:spLocks noGrp="1"/>
          </p:cNvSpPr>
          <p:nvPr>
            <p:ph type="body" idx="1"/>
          </p:nvPr>
        </p:nvSpPr>
        <p:spPr>
          <a:xfrm>
            <a:off x="413731" y="1208993"/>
            <a:ext cx="8231987" cy="465164"/>
          </a:xfrm>
        </p:spPr>
        <p:txBody>
          <a:bodyPr/>
          <a:lstStyle/>
          <a:p>
            <a:r>
              <a:rPr lang="en-AU"/>
              <a:t>The board​</a:t>
            </a:r>
          </a:p>
        </p:txBody>
      </p:sp>
      <p:sp>
        <p:nvSpPr>
          <p:cNvPr id="6" name="Content Placeholder 5">
            <a:extLst>
              <a:ext uri="{FF2B5EF4-FFF2-40B4-BE49-F238E27FC236}">
                <a16:creationId xmlns:a16="http://schemas.microsoft.com/office/drawing/2014/main" id="{1D4270E2-60B4-4A8A-8BB8-16AAF60555D4}"/>
              </a:ext>
            </a:extLst>
          </p:cNvPr>
          <p:cNvSpPr>
            <a:spLocks noGrp="1"/>
          </p:cNvSpPr>
          <p:nvPr>
            <p:ph idx="11"/>
          </p:nvPr>
        </p:nvSpPr>
        <p:spPr>
          <a:xfrm>
            <a:off x="336095" y="1630478"/>
            <a:ext cx="3733578" cy="2314840"/>
          </a:xfrm>
        </p:spPr>
        <p:txBody>
          <a:bodyPr/>
          <a:lstStyle/>
          <a:p>
            <a:pPr marL="214313" indent="-214313">
              <a:buFont typeface="Arial" panose="020B0604020202020204" pitchFamily="34" charset="0"/>
              <a:buChar char="•"/>
            </a:pPr>
            <a:r>
              <a:rPr lang="en-AU" dirty="0"/>
              <a:t>Establish governance framework​</a:t>
            </a:r>
          </a:p>
          <a:p>
            <a:pPr marL="214313" indent="-214313">
              <a:buFont typeface="Arial" panose="020B0604020202020204" pitchFamily="34" charset="0"/>
              <a:buChar char="•"/>
            </a:pPr>
            <a:r>
              <a:rPr lang="en-AU" dirty="0"/>
              <a:t>Set strategic direction​</a:t>
            </a:r>
          </a:p>
          <a:p>
            <a:pPr marL="214313" indent="-214313">
              <a:buFont typeface="Arial" panose="020B0604020202020204" pitchFamily="34" charset="0"/>
              <a:buChar char="•"/>
            </a:pPr>
            <a:r>
              <a:rPr lang="en-AU" dirty="0"/>
              <a:t>Oversee financial performance​</a:t>
            </a:r>
          </a:p>
          <a:p>
            <a:pPr marL="214313" indent="-214313">
              <a:buFont typeface="Arial" panose="020B0604020202020204" pitchFamily="34" charset="0"/>
              <a:buChar char="•"/>
            </a:pPr>
            <a:r>
              <a:rPr lang="en-AU" dirty="0"/>
              <a:t>Oversee risk management​</a:t>
            </a:r>
          </a:p>
          <a:p>
            <a:pPr marL="214313" indent="-214313">
              <a:buFont typeface="Arial" panose="020B0604020202020204" pitchFamily="34" charset="0"/>
              <a:buChar char="•"/>
            </a:pPr>
            <a:r>
              <a:rPr lang="en-AU" dirty="0"/>
              <a:t>Oversee the organisation head​</a:t>
            </a:r>
          </a:p>
          <a:p>
            <a:pPr marL="214313" indent="-214313">
              <a:buFont typeface="Arial" panose="020B0604020202020204" pitchFamily="34" charset="0"/>
              <a:buChar char="•"/>
            </a:pPr>
            <a:r>
              <a:rPr lang="en-AU" dirty="0"/>
              <a:t>Build a culture of integrity</a:t>
            </a:r>
          </a:p>
          <a:p>
            <a:pPr marL="214313" indent="-214313">
              <a:buFont typeface="Arial" panose="020B0604020202020204" pitchFamily="34" charset="0"/>
              <a:buChar char="•"/>
            </a:pPr>
            <a:r>
              <a:rPr lang="en-AU" dirty="0"/>
              <a:t>Inform the Minister of major issues of public concern or risks that affect or may affect the heath service </a:t>
            </a:r>
          </a:p>
        </p:txBody>
      </p:sp>
      <p:sp>
        <p:nvSpPr>
          <p:cNvPr id="8" name="Text Placeholder 4">
            <a:extLst>
              <a:ext uri="{FF2B5EF4-FFF2-40B4-BE49-F238E27FC236}">
                <a16:creationId xmlns:a16="http://schemas.microsoft.com/office/drawing/2014/main" id="{CBBE2EEC-50B8-44AB-92BE-C82796F25231}"/>
              </a:ext>
            </a:extLst>
          </p:cNvPr>
          <p:cNvSpPr txBox="1">
            <a:spLocks/>
          </p:cNvSpPr>
          <p:nvPr/>
        </p:nvSpPr>
        <p:spPr>
          <a:xfrm>
            <a:off x="4688999" y="1131074"/>
            <a:ext cx="4118906" cy="621000"/>
          </a:xfrm>
          <a:prstGeom prst="rect">
            <a:avLst/>
          </a:prstGeom>
        </p:spPr>
        <p:txBody>
          <a:bodyPr vert="horz" lIns="68580" tIns="34290" rIns="68580" bIns="34290" rtlCol="0" anchor="ctr" anchorCtr="0">
            <a:noAutofit/>
          </a:bodyPr>
          <a:lstStyle>
            <a:lvl1pPr marL="0" marR="0" indent="0" algn="l" defTabSz="684000" rtl="0" eaLnBrk="1" fontAlgn="auto" latinLnBrk="0" hangingPunct="1">
              <a:lnSpc>
                <a:spcPct val="120000"/>
              </a:lnSpc>
              <a:spcBef>
                <a:spcPts val="0"/>
              </a:spcBef>
              <a:spcAft>
                <a:spcPts val="0"/>
              </a:spcAft>
              <a:buClrTx/>
              <a:buSzTx/>
              <a:buFont typeface="Arial" panose="020B0604020202020204" pitchFamily="34" charset="0"/>
              <a:buNone/>
              <a:tabLst/>
              <a:defRPr lang="en-US" sz="2000" b="1" kern="1200" dirty="0">
                <a:solidFill>
                  <a:schemeClr val="tx2"/>
                </a:solidFill>
                <a:latin typeface="+mj-lt"/>
                <a:ea typeface="+mn-ea"/>
                <a:cs typeface="+mn-cs"/>
              </a:defRPr>
            </a:lvl1pPr>
            <a:lvl2pPr marL="457200" indent="0" algn="l" defTabSz="914400" rtl="0" eaLnBrk="1" latinLnBrk="0" hangingPunct="1">
              <a:lnSpc>
                <a:spcPct val="100000"/>
              </a:lnSpc>
              <a:spcBef>
                <a:spcPts val="8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100000"/>
              </a:lnSpc>
              <a:spcBef>
                <a:spcPts val="800"/>
              </a:spcBef>
              <a:buFont typeface="Courier New" panose="02070309020205020404" pitchFamily="49" charset="0"/>
              <a:buNone/>
              <a:defRPr sz="1800" b="1" kern="1200">
                <a:solidFill>
                  <a:schemeClr val="tx1"/>
                </a:solidFill>
                <a:latin typeface="+mn-lt"/>
                <a:ea typeface="+mn-ea"/>
                <a:cs typeface="+mn-cs"/>
              </a:defRPr>
            </a:lvl3pPr>
            <a:lvl4pPr marL="1371600" indent="0" algn="l" defTabSz="914400" rtl="0" eaLnBrk="1" latinLnBrk="0" hangingPunct="1">
              <a:lnSpc>
                <a:spcPct val="10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defTabSz="513000"/>
            <a:r>
              <a:rPr lang="en-AU" sz="1500">
                <a:solidFill>
                  <a:srgbClr val="00573F"/>
                </a:solidFill>
                <a:latin typeface="VIC"/>
              </a:rPr>
              <a:t>Board director​</a:t>
            </a:r>
          </a:p>
        </p:txBody>
      </p:sp>
      <p:sp>
        <p:nvSpPr>
          <p:cNvPr id="7" name="Content Placeholder 6">
            <a:extLst>
              <a:ext uri="{FF2B5EF4-FFF2-40B4-BE49-F238E27FC236}">
                <a16:creationId xmlns:a16="http://schemas.microsoft.com/office/drawing/2014/main" id="{FD1AC45C-86B0-480C-961A-05E042F50E5A}"/>
              </a:ext>
            </a:extLst>
          </p:cNvPr>
          <p:cNvSpPr>
            <a:spLocks noGrp="1"/>
          </p:cNvSpPr>
          <p:nvPr>
            <p:ph idx="12"/>
          </p:nvPr>
        </p:nvSpPr>
        <p:spPr>
          <a:xfrm>
            <a:off x="4688998" y="1674157"/>
            <a:ext cx="3855317" cy="1676612"/>
          </a:xfrm>
        </p:spPr>
        <p:txBody>
          <a:bodyPr/>
          <a:lstStyle/>
          <a:p>
            <a:pPr marL="214313" indent="-214313">
              <a:buFont typeface="Arial" panose="020B0604020202020204" pitchFamily="34" charset="0"/>
              <a:buChar char="•"/>
            </a:pPr>
            <a:r>
              <a:rPr lang="en-AU"/>
              <a:t>Model values in the code of conduct​</a:t>
            </a:r>
          </a:p>
          <a:p>
            <a:pPr marL="214313" indent="-214313">
              <a:buFont typeface="Arial" panose="020B0604020202020204" pitchFamily="34" charset="0"/>
              <a:buChar char="•"/>
            </a:pPr>
            <a:r>
              <a:rPr lang="en-AU"/>
              <a:t>Comply with conflict of interest and duty obligations​</a:t>
            </a:r>
          </a:p>
          <a:p>
            <a:pPr marL="214313" indent="-214313">
              <a:buFont typeface="Arial" panose="020B0604020202020204" pitchFamily="34" charset="0"/>
              <a:buChar char="•"/>
            </a:pPr>
            <a:r>
              <a:rPr lang="en-AU"/>
              <a:t>Comply with gifts, benefits and hospitality obligations​</a:t>
            </a:r>
          </a:p>
        </p:txBody>
      </p:sp>
      <p:sp>
        <p:nvSpPr>
          <p:cNvPr id="2" name="TextBox 1">
            <a:extLst>
              <a:ext uri="{FF2B5EF4-FFF2-40B4-BE49-F238E27FC236}">
                <a16:creationId xmlns:a16="http://schemas.microsoft.com/office/drawing/2014/main" id="{A1C54866-D118-4B81-9FD6-BB6D383784AE}"/>
              </a:ext>
            </a:extLst>
          </p:cNvPr>
          <p:cNvSpPr txBox="1"/>
          <p:nvPr/>
        </p:nvSpPr>
        <p:spPr>
          <a:xfrm>
            <a:off x="413731" y="4149226"/>
            <a:ext cx="6749963" cy="507831"/>
          </a:xfrm>
          <a:prstGeom prst="rect">
            <a:avLst/>
          </a:prstGeom>
          <a:noFill/>
        </p:spPr>
        <p:txBody>
          <a:bodyPr wrap="square" rtlCol="0">
            <a:spAutoFit/>
          </a:bodyPr>
          <a:lstStyle/>
          <a:p>
            <a:pPr defTabSz="685800" eaLnBrk="1" fontAlgn="auto" hangingPunct="1">
              <a:spcBef>
                <a:spcPts val="0"/>
              </a:spcBef>
              <a:spcAft>
                <a:spcPts val="0"/>
              </a:spcAft>
            </a:pPr>
            <a:r>
              <a:rPr lang="en-AU" sz="1350" b="1">
                <a:solidFill>
                  <a:srgbClr val="00573F"/>
                </a:solidFill>
                <a:latin typeface="VIC"/>
                <a:ea typeface="+mn-ea"/>
              </a:rPr>
              <a:t>Health service boards</a:t>
            </a:r>
          </a:p>
          <a:p>
            <a:pPr defTabSz="685800" eaLnBrk="1" fontAlgn="auto" hangingPunct="1">
              <a:spcBef>
                <a:spcPts val="0"/>
              </a:spcBef>
              <a:spcAft>
                <a:spcPts val="0"/>
              </a:spcAft>
            </a:pPr>
            <a:endParaRPr lang="en-AU" sz="1350">
              <a:solidFill>
                <a:srgbClr val="000000"/>
              </a:solidFill>
              <a:latin typeface="VIC"/>
              <a:ea typeface="+mn-ea"/>
            </a:endParaRPr>
          </a:p>
        </p:txBody>
      </p:sp>
      <p:sp>
        <p:nvSpPr>
          <p:cNvPr id="9" name="TextBox 8">
            <a:extLst>
              <a:ext uri="{FF2B5EF4-FFF2-40B4-BE49-F238E27FC236}">
                <a16:creationId xmlns:a16="http://schemas.microsoft.com/office/drawing/2014/main" id="{9B48E9F8-907E-4BB7-A872-A1F7393D8F68}"/>
              </a:ext>
            </a:extLst>
          </p:cNvPr>
          <p:cNvSpPr txBox="1"/>
          <p:nvPr/>
        </p:nvSpPr>
        <p:spPr>
          <a:xfrm>
            <a:off x="413731" y="4461949"/>
            <a:ext cx="7538001" cy="461665"/>
          </a:xfrm>
          <a:prstGeom prst="rect">
            <a:avLst/>
          </a:prstGeom>
          <a:noFill/>
        </p:spPr>
        <p:txBody>
          <a:bodyPr wrap="square" rtlCol="0">
            <a:spAutoFit/>
          </a:bodyPr>
          <a:lstStyle/>
          <a:p>
            <a:pPr defTabSz="685800" eaLnBrk="1" fontAlgn="auto" hangingPunct="1">
              <a:spcBef>
                <a:spcPts val="0"/>
              </a:spcBef>
              <a:spcAft>
                <a:spcPts val="0"/>
              </a:spcAft>
            </a:pPr>
            <a:r>
              <a:rPr lang="en-AU" sz="1200">
                <a:solidFill>
                  <a:srgbClr val="000000"/>
                </a:solidFill>
                <a:latin typeface="VIC"/>
                <a:ea typeface="+mn-ea"/>
              </a:rPr>
              <a:t>A health service is a statutory body established under the relevant Enabling Act. </a:t>
            </a:r>
          </a:p>
          <a:p>
            <a:pPr defTabSz="685800" eaLnBrk="1" fontAlgn="auto" hangingPunct="1">
              <a:spcBef>
                <a:spcPts val="0"/>
              </a:spcBef>
              <a:spcAft>
                <a:spcPts val="0"/>
              </a:spcAft>
            </a:pPr>
            <a:r>
              <a:rPr lang="en-AU" sz="1200">
                <a:solidFill>
                  <a:srgbClr val="000000"/>
                </a:solidFill>
                <a:latin typeface="VIC"/>
                <a:ea typeface="+mn-ea"/>
              </a:rPr>
              <a:t>The board must ensure the health service is compliant with the requirements of the Enabling Act. </a:t>
            </a:r>
          </a:p>
        </p:txBody>
      </p:sp>
      <p:sp>
        <p:nvSpPr>
          <p:cNvPr id="10" name="Slide Number Placeholder 7">
            <a:extLst>
              <a:ext uri="{FF2B5EF4-FFF2-40B4-BE49-F238E27FC236}">
                <a16:creationId xmlns:a16="http://schemas.microsoft.com/office/drawing/2014/main" id="{7CD3A1E0-C60C-40F5-999B-6085563535C7}"/>
              </a:ext>
            </a:extLst>
          </p:cNvPr>
          <p:cNvSpPr>
            <a:spLocks noGrp="1"/>
          </p:cNvSpPr>
          <p:nvPr>
            <p:ph type="sldNum" sz="quarter" idx="4"/>
          </p:nvPr>
        </p:nvSpPr>
        <p:spPr>
          <a:xfrm>
            <a:off x="4689000" y="4806000"/>
            <a:ext cx="4125448" cy="270000"/>
          </a:xfrm>
        </p:spPr>
        <p:txBody>
          <a:bodyPr/>
          <a:lstStyle/>
          <a:p>
            <a:pPr defTabSz="685800" eaLnBrk="1" fontAlgn="auto" hangingPunct="1">
              <a:spcBef>
                <a:spcPts val="0"/>
              </a:spcBef>
              <a:spcAft>
                <a:spcPts val="0"/>
              </a:spcAft>
            </a:pPr>
            <a:r>
              <a:rPr lang="en-AU">
                <a:solidFill>
                  <a:srgbClr val="000000"/>
                </a:solidFill>
                <a:latin typeface="VIC"/>
                <a:ea typeface="+mn-ea"/>
              </a:rPr>
              <a:t>3</a:t>
            </a:r>
          </a:p>
        </p:txBody>
      </p:sp>
    </p:spTree>
    <p:extLst>
      <p:ext uri="{BB962C8B-B14F-4D97-AF65-F5344CB8AC3E}">
        <p14:creationId xmlns:p14="http://schemas.microsoft.com/office/powerpoint/2010/main" val="12757363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dirty="0"/>
              <a:t>Accessibility statement and publisher information</a:t>
            </a:r>
          </a:p>
        </p:txBody>
      </p:sp>
      <p:sp>
        <p:nvSpPr>
          <p:cNvPr id="3" name="Content Placeholder 2"/>
          <p:cNvSpPr>
            <a:spLocks noGrp="1"/>
          </p:cNvSpPr>
          <p:nvPr>
            <p:ph idx="1"/>
          </p:nvPr>
        </p:nvSpPr>
        <p:spPr>
          <a:xfrm>
            <a:off x="224146" y="1214438"/>
            <a:ext cx="8689314" cy="3641098"/>
          </a:xfrm>
        </p:spPr>
        <p:txBody>
          <a:bodyPr/>
          <a:lstStyle/>
          <a:p>
            <a:pPr lvl="1"/>
            <a:r>
              <a:rPr lang="en-AU" sz="1200" dirty="0">
                <a:ea typeface="ＭＳ Ｐゴシック"/>
              </a:rPr>
              <a:t>To receive this presentation in another format, email </a:t>
            </a:r>
            <a:r>
              <a:rPr lang="en-AU" sz="1200" dirty="0">
                <a:ea typeface="ＭＳ Ｐゴシック"/>
                <a:hlinkClick r:id="rId3"/>
              </a:rPr>
              <a:t>Health Service Governance</a:t>
            </a:r>
            <a:r>
              <a:rPr lang="en-AU" sz="1200" dirty="0">
                <a:ea typeface="ＭＳ Ｐゴシック"/>
              </a:rPr>
              <a:t>  &lt;</a:t>
            </a:r>
            <a:r>
              <a:rPr lang="en-AU" sz="1200" dirty="0">
                <a:ea typeface="+mn-lt"/>
                <a:cs typeface="+mn-lt"/>
              </a:rPr>
              <a:t>healthservicegovernance@health.vic.gov.au</a:t>
            </a:r>
            <a:r>
              <a:rPr lang="en-AU" sz="1200" dirty="0">
                <a:ea typeface="ＭＳ Ｐゴシック"/>
              </a:rPr>
              <a:t>&gt;.</a:t>
            </a:r>
          </a:p>
          <a:p>
            <a:pPr lvl="1"/>
            <a:r>
              <a:rPr lang="en-AU" sz="1200" dirty="0">
                <a:ea typeface="ＭＳ Ｐゴシック"/>
              </a:rPr>
              <a:t>Authorised and published by the Victorian Government, 1 Treasury Place, Melbourne.</a:t>
            </a:r>
            <a:endParaRPr lang="en-AU" sz="1200" dirty="0">
              <a:ea typeface="ＭＳ Ｐゴシック"/>
              <a:cs typeface="Arial"/>
            </a:endParaRPr>
          </a:p>
          <a:p>
            <a:pPr lvl="1"/>
            <a:r>
              <a:rPr lang="en-AU" sz="1200" dirty="0">
                <a:ea typeface="ＭＳ Ｐゴシック"/>
              </a:rPr>
              <a:t>© State of Victoria, Australia, Department of Health</a:t>
            </a:r>
            <a:r>
              <a:rPr lang="en-AU" sz="1200" dirty="0">
                <a:solidFill>
                  <a:srgbClr val="201547"/>
                </a:solidFill>
                <a:ea typeface="ＭＳ Ｐゴシック"/>
              </a:rPr>
              <a:t>, September 2023.</a:t>
            </a:r>
            <a:endParaRPr lang="en-AU" sz="1200" dirty="0">
              <a:solidFill>
                <a:srgbClr val="201547"/>
              </a:solidFill>
              <a:ea typeface="ＭＳ Ｐゴシック"/>
              <a:cs typeface="Arial"/>
            </a:endParaRPr>
          </a:p>
          <a:p>
            <a:pPr lvl="1"/>
            <a:r>
              <a:rPr lang="en-AU" sz="1200" dirty="0">
                <a:ea typeface="ＭＳ Ｐゴシック"/>
              </a:rPr>
              <a:t>Except where otherwise indicated, the images in this presentation show models and illustrative settings only, and do not necessarily depict actual services, facilities or recipients of services. </a:t>
            </a:r>
            <a:endParaRPr lang="en-AU" sz="1200" dirty="0">
              <a:ea typeface="ＭＳ Ｐゴシック"/>
              <a:cs typeface="Arial"/>
            </a:endParaRPr>
          </a:p>
          <a:p>
            <a:pPr lvl="1"/>
            <a:r>
              <a:rPr lang="en-AU" sz="1200" dirty="0">
                <a:ea typeface="ＭＳ Ｐゴシック"/>
              </a:rPr>
              <a:t>Available at </a:t>
            </a:r>
            <a:r>
              <a:rPr lang="en-AU" sz="1200" dirty="0">
                <a:solidFill>
                  <a:srgbClr val="87189D"/>
                </a:solidFill>
                <a:ea typeface="ＭＳ Ｐゴシック"/>
                <a:hlinkClick r:id="rId4"/>
              </a:rPr>
              <a:t>Information and education for health service boards</a:t>
            </a:r>
            <a:r>
              <a:rPr lang="en-AU" sz="1200" dirty="0">
                <a:solidFill>
                  <a:srgbClr val="87189D"/>
                </a:solidFill>
                <a:ea typeface="ＭＳ Ｐゴシック"/>
              </a:rPr>
              <a:t> </a:t>
            </a:r>
            <a:r>
              <a:rPr lang="en-AU" sz="1200" dirty="0">
                <a:ea typeface="ＭＳ Ｐゴシック"/>
              </a:rPr>
              <a:t>&lt;</a:t>
            </a:r>
            <a:r>
              <a:rPr lang="en-AU" sz="1200" dirty="0">
                <a:ea typeface="+mn-lt"/>
                <a:cs typeface="+mn-lt"/>
              </a:rPr>
              <a:t>https://www.health.vic.gov.au/share_link/5c310551-7faf-4489-bca8-dbc0f678fe60/12699</a:t>
            </a:r>
            <a:r>
              <a:rPr lang="en-AU" sz="1200" dirty="0">
                <a:ea typeface="ＭＳ Ｐゴシック"/>
              </a:rPr>
              <a:t>&gt;</a:t>
            </a:r>
            <a:endParaRPr lang="en-AU" sz="1200" dirty="0">
              <a:ea typeface="ＭＳ Ｐゴシック"/>
              <a:cs typeface="Arial"/>
            </a:endParaRPr>
          </a:p>
        </p:txBody>
      </p:sp>
    </p:spTree>
    <p:extLst>
      <p:ext uri="{BB962C8B-B14F-4D97-AF65-F5344CB8AC3E}">
        <p14:creationId xmlns:p14="http://schemas.microsoft.com/office/powerpoint/2010/main" val="3261449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04B4A-0B75-4798-A8B3-9A832B1D8D5E}"/>
              </a:ext>
            </a:extLst>
          </p:cNvPr>
          <p:cNvSpPr>
            <a:spLocks noGrp="1"/>
          </p:cNvSpPr>
          <p:nvPr>
            <p:ph type="title"/>
          </p:nvPr>
        </p:nvSpPr>
        <p:spPr/>
        <p:txBody>
          <a:bodyPr/>
          <a:lstStyle/>
          <a:p>
            <a:r>
              <a:rPr lang="en-AU"/>
              <a:t>Code of Conduct for Directors of Victorian Public Entities</a:t>
            </a:r>
          </a:p>
        </p:txBody>
      </p:sp>
      <p:sp>
        <p:nvSpPr>
          <p:cNvPr id="12" name="Text Placeholder 8">
            <a:extLst>
              <a:ext uri="{FF2B5EF4-FFF2-40B4-BE49-F238E27FC236}">
                <a16:creationId xmlns:a16="http://schemas.microsoft.com/office/drawing/2014/main" id="{1F04C8B4-81F3-4C4F-BC70-120D070339DA}"/>
              </a:ext>
            </a:extLst>
          </p:cNvPr>
          <p:cNvSpPr>
            <a:spLocks noGrp="1"/>
          </p:cNvSpPr>
          <p:nvPr>
            <p:ph type="body" idx="1"/>
          </p:nvPr>
        </p:nvSpPr>
        <p:spPr/>
        <p:txBody>
          <a:bodyPr/>
          <a:lstStyle/>
          <a:p>
            <a:r>
              <a:rPr lang="en-AU"/>
              <a:t>7 public sector values</a:t>
            </a:r>
          </a:p>
        </p:txBody>
      </p:sp>
      <p:sp>
        <p:nvSpPr>
          <p:cNvPr id="23" name="Content Placeholder 4">
            <a:extLst>
              <a:ext uri="{FF2B5EF4-FFF2-40B4-BE49-F238E27FC236}">
                <a16:creationId xmlns:a16="http://schemas.microsoft.com/office/drawing/2014/main" id="{0B7ED5BF-EE54-4999-AFD5-C1BCB3380A85}"/>
              </a:ext>
            </a:extLst>
          </p:cNvPr>
          <p:cNvSpPr txBox="1">
            <a:spLocks/>
          </p:cNvSpPr>
          <p:nvPr/>
        </p:nvSpPr>
        <p:spPr>
          <a:xfrm>
            <a:off x="333000" y="3234492"/>
            <a:ext cx="1013118" cy="270000"/>
          </a:xfrm>
          <a:prstGeom prst="rect">
            <a:avLst/>
          </a:prstGeom>
        </p:spPr>
        <p:txBody>
          <a:bodyPr vert="horz" lIns="0" tIns="0" rIns="0" bIns="0" rtlCol="0" anchor="t">
            <a:noAutofit/>
          </a:bodyPr>
          <a:lstStyle>
            <a:lvl1pPr marL="0" marR="0" indent="0" algn="l" defTabSz="914400" rtl="0" eaLnBrk="1" fontAlgn="auto" latinLnBrk="0" hangingPunct="1">
              <a:lnSpc>
                <a:spcPct val="120000"/>
              </a:lnSpc>
              <a:spcBef>
                <a:spcPts val="300"/>
              </a:spcBef>
              <a:spcAft>
                <a:spcPts val="300"/>
              </a:spcAft>
              <a:buClrTx/>
              <a:buSzTx/>
              <a:buFont typeface="Arial" panose="020B0604020202020204" pitchFamily="34" charset="0"/>
              <a:buNone/>
              <a:tabLst/>
              <a:defRPr lang="en-US" sz="1600" kern="1200" dirty="0">
                <a:solidFill>
                  <a:schemeClr val="tx1"/>
                </a:solidFill>
                <a:latin typeface="+mn-lt"/>
                <a:ea typeface="+mn-ea"/>
                <a:cs typeface="+mn-cs"/>
              </a:defRPr>
            </a:lvl1pPr>
            <a:lvl2pPr marL="684000" indent="-342900" algn="l" defTabSz="914400" rtl="0" eaLnBrk="1" latinLnBrk="0" hangingPunct="1">
              <a:lnSpc>
                <a:spcPct val="100000"/>
              </a:lnSpc>
              <a:spcBef>
                <a:spcPts val="800"/>
              </a:spcBef>
              <a:buFont typeface="Arial" panose="020B0604020202020204" pitchFamily="34" charset="0"/>
              <a:buChar char="‒"/>
              <a:defRPr sz="1600" kern="1200">
                <a:solidFill>
                  <a:schemeClr val="tx1"/>
                </a:solidFill>
                <a:latin typeface="+mn-lt"/>
                <a:ea typeface="+mn-ea"/>
                <a:cs typeface="+mn-cs"/>
              </a:defRPr>
            </a:lvl2pPr>
            <a:lvl3pPr marL="1026000" indent="-342900" algn="l" defTabSz="914400" rtl="0" eaLnBrk="1" latinLnBrk="0" hangingPunct="1">
              <a:lnSpc>
                <a:spcPct val="100000"/>
              </a:lnSpc>
              <a:spcBef>
                <a:spcPts val="800"/>
              </a:spcBef>
              <a:buFont typeface="Courier New" panose="02070309020205020404" pitchFamily="49" charset="0"/>
              <a:buChar char="o"/>
              <a:defRPr sz="1600" kern="1200">
                <a:solidFill>
                  <a:schemeClr val="tx1"/>
                </a:solidFill>
                <a:latin typeface="+mn-lt"/>
                <a:ea typeface="+mn-ea"/>
                <a:cs typeface="+mn-cs"/>
              </a:defRPr>
            </a:lvl3pPr>
            <a:lvl4pPr marL="1659150" indent="-3429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685800">
              <a:spcBef>
                <a:spcPts val="225"/>
              </a:spcBef>
              <a:spcAft>
                <a:spcPts val="225"/>
              </a:spcAft>
            </a:pPr>
            <a:r>
              <a:rPr lang="en-AU" sz="900" b="1">
                <a:solidFill>
                  <a:srgbClr val="000000"/>
                </a:solidFill>
                <a:latin typeface="VIC"/>
              </a:rPr>
              <a:t>Responsiveness</a:t>
            </a:r>
          </a:p>
        </p:txBody>
      </p:sp>
      <p:pic>
        <p:nvPicPr>
          <p:cNvPr id="8" name="Picture 7">
            <a:extLst>
              <a:ext uri="{FF2B5EF4-FFF2-40B4-BE49-F238E27FC236}">
                <a16:creationId xmlns:a16="http://schemas.microsoft.com/office/drawing/2014/main" id="{2BB71F5E-1390-49A4-851D-DCCB1D140AC6}"/>
              </a:ext>
              <a:ext uri="{C183D7F6-B498-43B3-948B-1728B52AA6E4}">
                <adec:decorative xmlns:adec="http://schemas.microsoft.com/office/drawing/2017/decorative" val="1"/>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333309" y="2164842"/>
            <a:ext cx="1012500" cy="1012500"/>
          </a:xfrm>
          <a:prstGeom prst="rect">
            <a:avLst/>
          </a:prstGeom>
        </p:spPr>
      </p:pic>
      <p:sp>
        <p:nvSpPr>
          <p:cNvPr id="24" name="Content Placeholder 4">
            <a:extLst>
              <a:ext uri="{FF2B5EF4-FFF2-40B4-BE49-F238E27FC236}">
                <a16:creationId xmlns:a16="http://schemas.microsoft.com/office/drawing/2014/main" id="{61990B09-792C-4B0C-9BDB-82DCE3F1D387}"/>
              </a:ext>
            </a:extLst>
          </p:cNvPr>
          <p:cNvSpPr txBox="1">
            <a:spLocks/>
          </p:cNvSpPr>
          <p:nvPr/>
        </p:nvSpPr>
        <p:spPr>
          <a:xfrm>
            <a:off x="1554153" y="3234492"/>
            <a:ext cx="1013118" cy="270000"/>
          </a:xfrm>
          <a:prstGeom prst="rect">
            <a:avLst/>
          </a:prstGeom>
        </p:spPr>
        <p:txBody>
          <a:bodyPr vert="horz" lIns="0" tIns="0" rIns="0" bIns="0" rtlCol="0" anchor="t">
            <a:noAutofit/>
          </a:bodyPr>
          <a:lstStyle>
            <a:lvl1pPr marL="0" marR="0" indent="0" algn="l" defTabSz="914400" rtl="0" eaLnBrk="1" fontAlgn="auto" latinLnBrk="0" hangingPunct="1">
              <a:lnSpc>
                <a:spcPct val="120000"/>
              </a:lnSpc>
              <a:spcBef>
                <a:spcPts val="300"/>
              </a:spcBef>
              <a:spcAft>
                <a:spcPts val="300"/>
              </a:spcAft>
              <a:buClrTx/>
              <a:buSzTx/>
              <a:buFont typeface="Arial" panose="020B0604020202020204" pitchFamily="34" charset="0"/>
              <a:buNone/>
              <a:tabLst/>
              <a:defRPr lang="en-US" sz="1600" kern="1200" dirty="0">
                <a:solidFill>
                  <a:schemeClr val="tx1"/>
                </a:solidFill>
                <a:latin typeface="+mn-lt"/>
                <a:ea typeface="+mn-ea"/>
                <a:cs typeface="+mn-cs"/>
              </a:defRPr>
            </a:lvl1pPr>
            <a:lvl2pPr marL="684000" indent="-342900" algn="l" defTabSz="914400" rtl="0" eaLnBrk="1" latinLnBrk="0" hangingPunct="1">
              <a:lnSpc>
                <a:spcPct val="100000"/>
              </a:lnSpc>
              <a:spcBef>
                <a:spcPts val="800"/>
              </a:spcBef>
              <a:buFont typeface="Arial" panose="020B0604020202020204" pitchFamily="34" charset="0"/>
              <a:buChar char="‒"/>
              <a:defRPr sz="1600" kern="1200">
                <a:solidFill>
                  <a:schemeClr val="tx1"/>
                </a:solidFill>
                <a:latin typeface="+mn-lt"/>
                <a:ea typeface="+mn-ea"/>
                <a:cs typeface="+mn-cs"/>
              </a:defRPr>
            </a:lvl2pPr>
            <a:lvl3pPr marL="1026000" indent="-342900" algn="l" defTabSz="914400" rtl="0" eaLnBrk="1" latinLnBrk="0" hangingPunct="1">
              <a:lnSpc>
                <a:spcPct val="100000"/>
              </a:lnSpc>
              <a:spcBef>
                <a:spcPts val="800"/>
              </a:spcBef>
              <a:buFont typeface="Courier New" panose="02070309020205020404" pitchFamily="49" charset="0"/>
              <a:buChar char="o"/>
              <a:defRPr sz="1600" kern="1200">
                <a:solidFill>
                  <a:schemeClr val="tx1"/>
                </a:solidFill>
                <a:latin typeface="+mn-lt"/>
                <a:ea typeface="+mn-ea"/>
                <a:cs typeface="+mn-cs"/>
              </a:defRPr>
            </a:lvl3pPr>
            <a:lvl4pPr marL="1659150" indent="-3429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685800">
              <a:spcBef>
                <a:spcPts val="225"/>
              </a:spcBef>
              <a:spcAft>
                <a:spcPts val="225"/>
              </a:spcAft>
            </a:pPr>
            <a:r>
              <a:rPr lang="en-AU" sz="900" b="1">
                <a:solidFill>
                  <a:srgbClr val="000000"/>
                </a:solidFill>
                <a:latin typeface="VIC"/>
              </a:rPr>
              <a:t>Integrity</a:t>
            </a:r>
          </a:p>
        </p:txBody>
      </p:sp>
      <p:pic>
        <p:nvPicPr>
          <p:cNvPr id="18" name="Picture 17">
            <a:extLst>
              <a:ext uri="{FF2B5EF4-FFF2-40B4-BE49-F238E27FC236}">
                <a16:creationId xmlns:a16="http://schemas.microsoft.com/office/drawing/2014/main" id="{52550D31-1191-4E1A-8CE4-A6A095AF0C1F}"/>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1554462" y="2164842"/>
            <a:ext cx="1012500" cy="1012500"/>
          </a:xfrm>
          <a:prstGeom prst="rect">
            <a:avLst/>
          </a:prstGeom>
        </p:spPr>
      </p:pic>
      <p:sp>
        <p:nvSpPr>
          <p:cNvPr id="25" name="Content Placeholder 4">
            <a:extLst>
              <a:ext uri="{FF2B5EF4-FFF2-40B4-BE49-F238E27FC236}">
                <a16:creationId xmlns:a16="http://schemas.microsoft.com/office/drawing/2014/main" id="{1CBC2AE8-DCA5-451F-817D-39350F5D573A}"/>
              </a:ext>
            </a:extLst>
          </p:cNvPr>
          <p:cNvSpPr txBox="1">
            <a:spLocks/>
          </p:cNvSpPr>
          <p:nvPr/>
        </p:nvSpPr>
        <p:spPr>
          <a:xfrm>
            <a:off x="2779944" y="3234492"/>
            <a:ext cx="1013118" cy="270000"/>
          </a:xfrm>
          <a:prstGeom prst="rect">
            <a:avLst/>
          </a:prstGeom>
        </p:spPr>
        <p:txBody>
          <a:bodyPr vert="horz" lIns="0" tIns="0" rIns="0" bIns="0" rtlCol="0" anchor="t">
            <a:noAutofit/>
          </a:bodyPr>
          <a:lstStyle>
            <a:lvl1pPr marL="0" marR="0" indent="0" algn="l" defTabSz="914400" rtl="0" eaLnBrk="1" fontAlgn="auto" latinLnBrk="0" hangingPunct="1">
              <a:lnSpc>
                <a:spcPct val="120000"/>
              </a:lnSpc>
              <a:spcBef>
                <a:spcPts val="300"/>
              </a:spcBef>
              <a:spcAft>
                <a:spcPts val="300"/>
              </a:spcAft>
              <a:buClrTx/>
              <a:buSzTx/>
              <a:buFont typeface="Arial" panose="020B0604020202020204" pitchFamily="34" charset="0"/>
              <a:buNone/>
              <a:tabLst/>
              <a:defRPr lang="en-US" sz="1600" kern="1200" dirty="0">
                <a:solidFill>
                  <a:schemeClr val="tx1"/>
                </a:solidFill>
                <a:latin typeface="+mn-lt"/>
                <a:ea typeface="+mn-ea"/>
                <a:cs typeface="+mn-cs"/>
              </a:defRPr>
            </a:lvl1pPr>
            <a:lvl2pPr marL="684000" indent="-342900" algn="l" defTabSz="914400" rtl="0" eaLnBrk="1" latinLnBrk="0" hangingPunct="1">
              <a:lnSpc>
                <a:spcPct val="100000"/>
              </a:lnSpc>
              <a:spcBef>
                <a:spcPts val="800"/>
              </a:spcBef>
              <a:buFont typeface="Arial" panose="020B0604020202020204" pitchFamily="34" charset="0"/>
              <a:buChar char="‒"/>
              <a:defRPr sz="1600" kern="1200">
                <a:solidFill>
                  <a:schemeClr val="tx1"/>
                </a:solidFill>
                <a:latin typeface="+mn-lt"/>
                <a:ea typeface="+mn-ea"/>
                <a:cs typeface="+mn-cs"/>
              </a:defRPr>
            </a:lvl2pPr>
            <a:lvl3pPr marL="1026000" indent="-342900" algn="l" defTabSz="914400" rtl="0" eaLnBrk="1" latinLnBrk="0" hangingPunct="1">
              <a:lnSpc>
                <a:spcPct val="100000"/>
              </a:lnSpc>
              <a:spcBef>
                <a:spcPts val="800"/>
              </a:spcBef>
              <a:buFont typeface="Courier New" panose="02070309020205020404" pitchFamily="49" charset="0"/>
              <a:buChar char="o"/>
              <a:defRPr sz="1600" kern="1200">
                <a:solidFill>
                  <a:schemeClr val="tx1"/>
                </a:solidFill>
                <a:latin typeface="+mn-lt"/>
                <a:ea typeface="+mn-ea"/>
                <a:cs typeface="+mn-cs"/>
              </a:defRPr>
            </a:lvl3pPr>
            <a:lvl4pPr marL="1659150" indent="-3429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685800">
              <a:spcBef>
                <a:spcPts val="225"/>
              </a:spcBef>
              <a:spcAft>
                <a:spcPts val="225"/>
              </a:spcAft>
            </a:pPr>
            <a:r>
              <a:rPr lang="en-AU" sz="900" b="1">
                <a:solidFill>
                  <a:srgbClr val="000000"/>
                </a:solidFill>
                <a:latin typeface="VIC"/>
              </a:rPr>
              <a:t>Impartiality</a:t>
            </a:r>
          </a:p>
        </p:txBody>
      </p:sp>
      <p:pic>
        <p:nvPicPr>
          <p:cNvPr id="16" name="Picture 15">
            <a:extLst>
              <a:ext uri="{FF2B5EF4-FFF2-40B4-BE49-F238E27FC236}">
                <a16:creationId xmlns:a16="http://schemas.microsoft.com/office/drawing/2014/main" id="{C38EA5F2-2A53-497D-B73E-4EDF97E48248}"/>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val="0"/>
              </a:ext>
            </a:extLst>
          </a:blip>
          <a:stretch>
            <a:fillRect/>
          </a:stretch>
        </p:blipFill>
        <p:spPr>
          <a:xfrm>
            <a:off x="2780253" y="2164842"/>
            <a:ext cx="1012500" cy="1012500"/>
          </a:xfrm>
          <a:prstGeom prst="rect">
            <a:avLst/>
          </a:prstGeom>
        </p:spPr>
      </p:pic>
      <p:sp>
        <p:nvSpPr>
          <p:cNvPr id="26" name="Content Placeholder 4">
            <a:extLst>
              <a:ext uri="{FF2B5EF4-FFF2-40B4-BE49-F238E27FC236}">
                <a16:creationId xmlns:a16="http://schemas.microsoft.com/office/drawing/2014/main" id="{FEBD723B-6084-4B42-AAE2-330999D8E553}"/>
              </a:ext>
            </a:extLst>
          </p:cNvPr>
          <p:cNvSpPr txBox="1">
            <a:spLocks/>
          </p:cNvSpPr>
          <p:nvPr/>
        </p:nvSpPr>
        <p:spPr>
          <a:xfrm>
            <a:off x="4004499" y="3234492"/>
            <a:ext cx="1013118" cy="270000"/>
          </a:xfrm>
          <a:prstGeom prst="rect">
            <a:avLst/>
          </a:prstGeom>
        </p:spPr>
        <p:txBody>
          <a:bodyPr vert="horz" lIns="0" tIns="0" rIns="0" bIns="0" rtlCol="0" anchor="t">
            <a:noAutofit/>
          </a:bodyPr>
          <a:lstStyle>
            <a:lvl1pPr marL="0" marR="0" indent="0" algn="l" defTabSz="914400" rtl="0" eaLnBrk="1" fontAlgn="auto" latinLnBrk="0" hangingPunct="1">
              <a:lnSpc>
                <a:spcPct val="120000"/>
              </a:lnSpc>
              <a:spcBef>
                <a:spcPts val="300"/>
              </a:spcBef>
              <a:spcAft>
                <a:spcPts val="300"/>
              </a:spcAft>
              <a:buClrTx/>
              <a:buSzTx/>
              <a:buFont typeface="Arial" panose="020B0604020202020204" pitchFamily="34" charset="0"/>
              <a:buNone/>
              <a:tabLst/>
              <a:defRPr lang="en-US" sz="1600" kern="1200" dirty="0">
                <a:solidFill>
                  <a:schemeClr val="tx1"/>
                </a:solidFill>
                <a:latin typeface="+mn-lt"/>
                <a:ea typeface="+mn-ea"/>
                <a:cs typeface="+mn-cs"/>
              </a:defRPr>
            </a:lvl1pPr>
            <a:lvl2pPr marL="684000" indent="-342900" algn="l" defTabSz="914400" rtl="0" eaLnBrk="1" latinLnBrk="0" hangingPunct="1">
              <a:lnSpc>
                <a:spcPct val="100000"/>
              </a:lnSpc>
              <a:spcBef>
                <a:spcPts val="800"/>
              </a:spcBef>
              <a:buFont typeface="Arial" panose="020B0604020202020204" pitchFamily="34" charset="0"/>
              <a:buChar char="‒"/>
              <a:defRPr sz="1600" kern="1200">
                <a:solidFill>
                  <a:schemeClr val="tx1"/>
                </a:solidFill>
                <a:latin typeface="+mn-lt"/>
                <a:ea typeface="+mn-ea"/>
                <a:cs typeface="+mn-cs"/>
              </a:defRPr>
            </a:lvl2pPr>
            <a:lvl3pPr marL="1026000" indent="-342900" algn="l" defTabSz="914400" rtl="0" eaLnBrk="1" latinLnBrk="0" hangingPunct="1">
              <a:lnSpc>
                <a:spcPct val="100000"/>
              </a:lnSpc>
              <a:spcBef>
                <a:spcPts val="800"/>
              </a:spcBef>
              <a:buFont typeface="Courier New" panose="02070309020205020404" pitchFamily="49" charset="0"/>
              <a:buChar char="o"/>
              <a:defRPr sz="1600" kern="1200">
                <a:solidFill>
                  <a:schemeClr val="tx1"/>
                </a:solidFill>
                <a:latin typeface="+mn-lt"/>
                <a:ea typeface="+mn-ea"/>
                <a:cs typeface="+mn-cs"/>
              </a:defRPr>
            </a:lvl3pPr>
            <a:lvl4pPr marL="1659150" indent="-3429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685800">
              <a:spcBef>
                <a:spcPts val="225"/>
              </a:spcBef>
              <a:spcAft>
                <a:spcPts val="225"/>
              </a:spcAft>
            </a:pPr>
            <a:r>
              <a:rPr lang="en-AU" sz="900" b="1">
                <a:solidFill>
                  <a:srgbClr val="000000"/>
                </a:solidFill>
                <a:latin typeface="VIC"/>
              </a:rPr>
              <a:t>Accountability</a:t>
            </a:r>
          </a:p>
        </p:txBody>
      </p:sp>
      <p:pic>
        <p:nvPicPr>
          <p:cNvPr id="10" name="Picture 9">
            <a:extLst>
              <a:ext uri="{FF2B5EF4-FFF2-40B4-BE49-F238E27FC236}">
                <a16:creationId xmlns:a16="http://schemas.microsoft.com/office/drawing/2014/main" id="{3B05506B-5695-45A3-9DFD-4E3D8E894585}"/>
              </a:ext>
              <a:ext uri="{C183D7F6-B498-43B3-948B-1728B52AA6E4}">
                <adec:decorative xmlns:adec="http://schemas.microsoft.com/office/drawing/2017/decorative" val="1"/>
              </a:ext>
            </a:extLst>
          </p:cNvPr>
          <p:cNvPicPr>
            <a:picLocks noChangeAspect="1"/>
          </p:cNvPicPr>
          <p:nvPr/>
        </p:nvPicPr>
        <p:blipFill>
          <a:blip r:embed="rId5" cstate="screen">
            <a:extLst>
              <a:ext uri="{28A0092B-C50C-407E-A947-70E740481C1C}">
                <a14:useLocalDpi xmlns:a14="http://schemas.microsoft.com/office/drawing/2010/main" val="0"/>
              </a:ext>
            </a:extLst>
          </a:blip>
          <a:stretch>
            <a:fillRect/>
          </a:stretch>
        </p:blipFill>
        <p:spPr>
          <a:xfrm>
            <a:off x="4004808" y="2164842"/>
            <a:ext cx="1012500" cy="1012500"/>
          </a:xfrm>
          <a:prstGeom prst="rect">
            <a:avLst/>
          </a:prstGeom>
        </p:spPr>
      </p:pic>
      <p:sp>
        <p:nvSpPr>
          <p:cNvPr id="27" name="Content Placeholder 4">
            <a:extLst>
              <a:ext uri="{FF2B5EF4-FFF2-40B4-BE49-F238E27FC236}">
                <a16:creationId xmlns:a16="http://schemas.microsoft.com/office/drawing/2014/main" id="{58F2B0C1-48F8-4459-80AB-00A1D1348B4E}"/>
              </a:ext>
            </a:extLst>
          </p:cNvPr>
          <p:cNvSpPr txBox="1">
            <a:spLocks/>
          </p:cNvSpPr>
          <p:nvPr/>
        </p:nvSpPr>
        <p:spPr>
          <a:xfrm>
            <a:off x="5229672" y="3234492"/>
            <a:ext cx="1013118" cy="270000"/>
          </a:xfrm>
          <a:prstGeom prst="rect">
            <a:avLst/>
          </a:prstGeom>
        </p:spPr>
        <p:txBody>
          <a:bodyPr vert="horz" lIns="0" tIns="0" rIns="0" bIns="0" rtlCol="0" anchor="t">
            <a:noAutofit/>
          </a:bodyPr>
          <a:lstStyle>
            <a:lvl1pPr marL="0" marR="0" indent="0" algn="l" defTabSz="914400" rtl="0" eaLnBrk="1" fontAlgn="auto" latinLnBrk="0" hangingPunct="1">
              <a:lnSpc>
                <a:spcPct val="120000"/>
              </a:lnSpc>
              <a:spcBef>
                <a:spcPts val="300"/>
              </a:spcBef>
              <a:spcAft>
                <a:spcPts val="300"/>
              </a:spcAft>
              <a:buClrTx/>
              <a:buSzTx/>
              <a:buFont typeface="Arial" panose="020B0604020202020204" pitchFamily="34" charset="0"/>
              <a:buNone/>
              <a:tabLst/>
              <a:defRPr lang="en-US" sz="1600" kern="1200" dirty="0">
                <a:solidFill>
                  <a:schemeClr val="tx1"/>
                </a:solidFill>
                <a:latin typeface="+mn-lt"/>
                <a:ea typeface="+mn-ea"/>
                <a:cs typeface="+mn-cs"/>
              </a:defRPr>
            </a:lvl1pPr>
            <a:lvl2pPr marL="684000" indent="-342900" algn="l" defTabSz="914400" rtl="0" eaLnBrk="1" latinLnBrk="0" hangingPunct="1">
              <a:lnSpc>
                <a:spcPct val="100000"/>
              </a:lnSpc>
              <a:spcBef>
                <a:spcPts val="800"/>
              </a:spcBef>
              <a:buFont typeface="Arial" panose="020B0604020202020204" pitchFamily="34" charset="0"/>
              <a:buChar char="‒"/>
              <a:defRPr sz="1600" kern="1200">
                <a:solidFill>
                  <a:schemeClr val="tx1"/>
                </a:solidFill>
                <a:latin typeface="+mn-lt"/>
                <a:ea typeface="+mn-ea"/>
                <a:cs typeface="+mn-cs"/>
              </a:defRPr>
            </a:lvl2pPr>
            <a:lvl3pPr marL="1026000" indent="-342900" algn="l" defTabSz="914400" rtl="0" eaLnBrk="1" latinLnBrk="0" hangingPunct="1">
              <a:lnSpc>
                <a:spcPct val="100000"/>
              </a:lnSpc>
              <a:spcBef>
                <a:spcPts val="800"/>
              </a:spcBef>
              <a:buFont typeface="Courier New" panose="02070309020205020404" pitchFamily="49" charset="0"/>
              <a:buChar char="o"/>
              <a:defRPr sz="1600" kern="1200">
                <a:solidFill>
                  <a:schemeClr val="tx1"/>
                </a:solidFill>
                <a:latin typeface="+mn-lt"/>
                <a:ea typeface="+mn-ea"/>
                <a:cs typeface="+mn-cs"/>
              </a:defRPr>
            </a:lvl3pPr>
            <a:lvl4pPr marL="1659150" indent="-3429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685800">
              <a:spcBef>
                <a:spcPts val="225"/>
              </a:spcBef>
              <a:spcAft>
                <a:spcPts val="225"/>
              </a:spcAft>
            </a:pPr>
            <a:r>
              <a:rPr lang="en-AU" sz="900" b="1">
                <a:solidFill>
                  <a:srgbClr val="000000"/>
                </a:solidFill>
                <a:latin typeface="VIC"/>
              </a:rPr>
              <a:t>Respect</a:t>
            </a:r>
          </a:p>
        </p:txBody>
      </p:sp>
      <p:pic>
        <p:nvPicPr>
          <p:cNvPr id="22" name="Picture 21">
            <a:extLst>
              <a:ext uri="{FF2B5EF4-FFF2-40B4-BE49-F238E27FC236}">
                <a16:creationId xmlns:a16="http://schemas.microsoft.com/office/drawing/2014/main" id="{ED716CFD-80F5-45A1-968D-84C4BDBF67EF}"/>
              </a:ext>
              <a:ext uri="{C183D7F6-B498-43B3-948B-1728B52AA6E4}">
                <adec:decorative xmlns:adec="http://schemas.microsoft.com/office/drawing/2017/decorative" val="1"/>
              </a:ext>
            </a:extLst>
          </p:cNvPr>
          <p:cNvPicPr>
            <a:picLocks noChangeAspect="1"/>
          </p:cNvPicPr>
          <p:nvPr/>
        </p:nvPicPr>
        <p:blipFill>
          <a:blip r:embed="rId6" cstate="screen">
            <a:extLst>
              <a:ext uri="{28A0092B-C50C-407E-A947-70E740481C1C}">
                <a14:useLocalDpi xmlns:a14="http://schemas.microsoft.com/office/drawing/2010/main" val="0"/>
              </a:ext>
            </a:extLst>
          </a:blip>
          <a:stretch>
            <a:fillRect/>
          </a:stretch>
        </p:blipFill>
        <p:spPr>
          <a:xfrm>
            <a:off x="5229981" y="2164842"/>
            <a:ext cx="1012500" cy="1012500"/>
          </a:xfrm>
          <a:prstGeom prst="rect">
            <a:avLst/>
          </a:prstGeom>
        </p:spPr>
      </p:pic>
      <p:sp>
        <p:nvSpPr>
          <p:cNvPr id="28" name="Content Placeholder 4">
            <a:extLst>
              <a:ext uri="{FF2B5EF4-FFF2-40B4-BE49-F238E27FC236}">
                <a16:creationId xmlns:a16="http://schemas.microsoft.com/office/drawing/2014/main" id="{7BADEBF8-C513-4CC7-BFD9-83F19511D619}"/>
              </a:ext>
            </a:extLst>
          </p:cNvPr>
          <p:cNvSpPr txBox="1">
            <a:spLocks/>
          </p:cNvSpPr>
          <p:nvPr/>
        </p:nvSpPr>
        <p:spPr>
          <a:xfrm>
            <a:off x="6454227" y="3234492"/>
            <a:ext cx="1013118" cy="270000"/>
          </a:xfrm>
          <a:prstGeom prst="rect">
            <a:avLst/>
          </a:prstGeom>
        </p:spPr>
        <p:txBody>
          <a:bodyPr vert="horz" lIns="0" tIns="0" rIns="0" bIns="0" rtlCol="0" anchor="t">
            <a:noAutofit/>
          </a:bodyPr>
          <a:lstStyle>
            <a:lvl1pPr marL="0" marR="0" indent="0" algn="l" defTabSz="914400" rtl="0" eaLnBrk="1" fontAlgn="auto" latinLnBrk="0" hangingPunct="1">
              <a:lnSpc>
                <a:spcPct val="120000"/>
              </a:lnSpc>
              <a:spcBef>
                <a:spcPts val="300"/>
              </a:spcBef>
              <a:spcAft>
                <a:spcPts val="300"/>
              </a:spcAft>
              <a:buClrTx/>
              <a:buSzTx/>
              <a:buFont typeface="Arial" panose="020B0604020202020204" pitchFamily="34" charset="0"/>
              <a:buNone/>
              <a:tabLst/>
              <a:defRPr lang="en-US" sz="1600" kern="1200" dirty="0">
                <a:solidFill>
                  <a:schemeClr val="tx1"/>
                </a:solidFill>
                <a:latin typeface="+mn-lt"/>
                <a:ea typeface="+mn-ea"/>
                <a:cs typeface="+mn-cs"/>
              </a:defRPr>
            </a:lvl1pPr>
            <a:lvl2pPr marL="684000" indent="-342900" algn="l" defTabSz="914400" rtl="0" eaLnBrk="1" latinLnBrk="0" hangingPunct="1">
              <a:lnSpc>
                <a:spcPct val="100000"/>
              </a:lnSpc>
              <a:spcBef>
                <a:spcPts val="800"/>
              </a:spcBef>
              <a:buFont typeface="Arial" panose="020B0604020202020204" pitchFamily="34" charset="0"/>
              <a:buChar char="‒"/>
              <a:defRPr sz="1600" kern="1200">
                <a:solidFill>
                  <a:schemeClr val="tx1"/>
                </a:solidFill>
                <a:latin typeface="+mn-lt"/>
                <a:ea typeface="+mn-ea"/>
                <a:cs typeface="+mn-cs"/>
              </a:defRPr>
            </a:lvl2pPr>
            <a:lvl3pPr marL="1026000" indent="-342900" algn="l" defTabSz="914400" rtl="0" eaLnBrk="1" latinLnBrk="0" hangingPunct="1">
              <a:lnSpc>
                <a:spcPct val="100000"/>
              </a:lnSpc>
              <a:spcBef>
                <a:spcPts val="800"/>
              </a:spcBef>
              <a:buFont typeface="Courier New" panose="02070309020205020404" pitchFamily="49" charset="0"/>
              <a:buChar char="o"/>
              <a:defRPr sz="1600" kern="1200">
                <a:solidFill>
                  <a:schemeClr val="tx1"/>
                </a:solidFill>
                <a:latin typeface="+mn-lt"/>
                <a:ea typeface="+mn-ea"/>
                <a:cs typeface="+mn-cs"/>
              </a:defRPr>
            </a:lvl3pPr>
            <a:lvl4pPr marL="1659150" indent="-3429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685800">
              <a:spcBef>
                <a:spcPts val="225"/>
              </a:spcBef>
              <a:spcAft>
                <a:spcPts val="225"/>
              </a:spcAft>
            </a:pPr>
            <a:r>
              <a:rPr lang="en-AU" sz="900" b="1">
                <a:solidFill>
                  <a:srgbClr val="000000"/>
                </a:solidFill>
                <a:latin typeface="VIC"/>
              </a:rPr>
              <a:t>Leadership</a:t>
            </a:r>
          </a:p>
        </p:txBody>
      </p:sp>
      <p:pic>
        <p:nvPicPr>
          <p:cNvPr id="20" name="Picture 19">
            <a:extLst>
              <a:ext uri="{FF2B5EF4-FFF2-40B4-BE49-F238E27FC236}">
                <a16:creationId xmlns:a16="http://schemas.microsoft.com/office/drawing/2014/main" id="{039F5E0E-03E5-41BE-AF65-57395FDD5AA5}"/>
              </a:ext>
              <a:ext uri="{C183D7F6-B498-43B3-948B-1728B52AA6E4}">
                <adec:decorative xmlns:adec="http://schemas.microsoft.com/office/drawing/2017/decorative" val="1"/>
              </a:ext>
            </a:extLst>
          </p:cNvPr>
          <p:cNvPicPr>
            <a:picLocks noChangeAspect="1"/>
          </p:cNvPicPr>
          <p:nvPr/>
        </p:nvPicPr>
        <p:blipFill>
          <a:blip r:embed="rId7" cstate="screen">
            <a:extLst>
              <a:ext uri="{28A0092B-C50C-407E-A947-70E740481C1C}">
                <a14:useLocalDpi xmlns:a14="http://schemas.microsoft.com/office/drawing/2010/main" val="0"/>
              </a:ext>
            </a:extLst>
          </a:blip>
          <a:stretch>
            <a:fillRect/>
          </a:stretch>
        </p:blipFill>
        <p:spPr>
          <a:xfrm>
            <a:off x="6454536" y="2164842"/>
            <a:ext cx="1012500" cy="1012500"/>
          </a:xfrm>
          <a:prstGeom prst="rect">
            <a:avLst/>
          </a:prstGeom>
        </p:spPr>
      </p:pic>
      <p:sp>
        <p:nvSpPr>
          <p:cNvPr id="29" name="Content Placeholder 4">
            <a:extLst>
              <a:ext uri="{FF2B5EF4-FFF2-40B4-BE49-F238E27FC236}">
                <a16:creationId xmlns:a16="http://schemas.microsoft.com/office/drawing/2014/main" id="{7F52B089-ECAF-4C7A-9779-E6E810C0AB36}"/>
              </a:ext>
            </a:extLst>
          </p:cNvPr>
          <p:cNvSpPr txBox="1">
            <a:spLocks/>
          </p:cNvSpPr>
          <p:nvPr/>
        </p:nvSpPr>
        <p:spPr>
          <a:xfrm>
            <a:off x="7678781" y="3234492"/>
            <a:ext cx="1013118" cy="270000"/>
          </a:xfrm>
          <a:prstGeom prst="rect">
            <a:avLst/>
          </a:prstGeom>
        </p:spPr>
        <p:txBody>
          <a:bodyPr vert="horz" lIns="0" tIns="0" rIns="0" bIns="0" rtlCol="0" anchor="t">
            <a:noAutofit/>
          </a:bodyPr>
          <a:lstStyle>
            <a:lvl1pPr marL="0" marR="0" indent="0" algn="l" defTabSz="914400" rtl="0" eaLnBrk="1" fontAlgn="auto" latinLnBrk="0" hangingPunct="1">
              <a:lnSpc>
                <a:spcPct val="120000"/>
              </a:lnSpc>
              <a:spcBef>
                <a:spcPts val="300"/>
              </a:spcBef>
              <a:spcAft>
                <a:spcPts val="300"/>
              </a:spcAft>
              <a:buClrTx/>
              <a:buSzTx/>
              <a:buFont typeface="Arial" panose="020B0604020202020204" pitchFamily="34" charset="0"/>
              <a:buNone/>
              <a:tabLst/>
              <a:defRPr lang="en-US" sz="1600" kern="1200" dirty="0">
                <a:solidFill>
                  <a:schemeClr val="tx1"/>
                </a:solidFill>
                <a:latin typeface="+mn-lt"/>
                <a:ea typeface="+mn-ea"/>
                <a:cs typeface="+mn-cs"/>
              </a:defRPr>
            </a:lvl1pPr>
            <a:lvl2pPr marL="684000" indent="-342900" algn="l" defTabSz="914400" rtl="0" eaLnBrk="1" latinLnBrk="0" hangingPunct="1">
              <a:lnSpc>
                <a:spcPct val="100000"/>
              </a:lnSpc>
              <a:spcBef>
                <a:spcPts val="800"/>
              </a:spcBef>
              <a:buFont typeface="Arial" panose="020B0604020202020204" pitchFamily="34" charset="0"/>
              <a:buChar char="‒"/>
              <a:defRPr sz="1600" kern="1200">
                <a:solidFill>
                  <a:schemeClr val="tx1"/>
                </a:solidFill>
                <a:latin typeface="+mn-lt"/>
                <a:ea typeface="+mn-ea"/>
                <a:cs typeface="+mn-cs"/>
              </a:defRPr>
            </a:lvl2pPr>
            <a:lvl3pPr marL="1026000" indent="-342900" algn="l" defTabSz="914400" rtl="0" eaLnBrk="1" latinLnBrk="0" hangingPunct="1">
              <a:lnSpc>
                <a:spcPct val="100000"/>
              </a:lnSpc>
              <a:spcBef>
                <a:spcPts val="800"/>
              </a:spcBef>
              <a:buFont typeface="Courier New" panose="02070309020205020404" pitchFamily="49" charset="0"/>
              <a:buChar char="o"/>
              <a:defRPr sz="1600" kern="1200">
                <a:solidFill>
                  <a:schemeClr val="tx1"/>
                </a:solidFill>
                <a:latin typeface="+mn-lt"/>
                <a:ea typeface="+mn-ea"/>
                <a:cs typeface="+mn-cs"/>
              </a:defRPr>
            </a:lvl3pPr>
            <a:lvl4pPr marL="1659150" indent="-3429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685800">
              <a:spcBef>
                <a:spcPts val="225"/>
              </a:spcBef>
              <a:spcAft>
                <a:spcPts val="225"/>
              </a:spcAft>
            </a:pPr>
            <a:r>
              <a:rPr lang="en-AU" sz="900" b="1">
                <a:solidFill>
                  <a:srgbClr val="000000"/>
                </a:solidFill>
                <a:latin typeface="VIC"/>
              </a:rPr>
              <a:t>Human Rights</a:t>
            </a:r>
          </a:p>
        </p:txBody>
      </p:sp>
      <p:pic>
        <p:nvPicPr>
          <p:cNvPr id="14" name="Picture 13">
            <a:extLst>
              <a:ext uri="{FF2B5EF4-FFF2-40B4-BE49-F238E27FC236}">
                <a16:creationId xmlns:a16="http://schemas.microsoft.com/office/drawing/2014/main" id="{63465AA5-8315-41B8-9402-D728846D39B8}"/>
              </a:ext>
              <a:ext uri="{C183D7F6-B498-43B3-948B-1728B52AA6E4}">
                <adec:decorative xmlns:adec="http://schemas.microsoft.com/office/drawing/2017/decorative" val="1"/>
              </a:ext>
            </a:extLst>
          </p:cNvPr>
          <p:cNvPicPr>
            <a:picLocks noChangeAspect="1"/>
          </p:cNvPicPr>
          <p:nvPr/>
        </p:nvPicPr>
        <p:blipFill>
          <a:blip r:embed="rId8" cstate="screen">
            <a:extLst>
              <a:ext uri="{28A0092B-C50C-407E-A947-70E740481C1C}">
                <a14:useLocalDpi xmlns:a14="http://schemas.microsoft.com/office/drawing/2010/main" val="0"/>
              </a:ext>
            </a:extLst>
          </a:blip>
          <a:stretch>
            <a:fillRect/>
          </a:stretch>
        </p:blipFill>
        <p:spPr>
          <a:xfrm>
            <a:off x="7679090" y="2164842"/>
            <a:ext cx="1012500" cy="1012500"/>
          </a:xfrm>
          <a:prstGeom prst="rect">
            <a:avLst/>
          </a:prstGeom>
        </p:spPr>
      </p:pic>
      <p:sp>
        <p:nvSpPr>
          <p:cNvPr id="5" name="Content Placeholder 4">
            <a:extLst>
              <a:ext uri="{FF2B5EF4-FFF2-40B4-BE49-F238E27FC236}">
                <a16:creationId xmlns:a16="http://schemas.microsoft.com/office/drawing/2014/main" id="{1056DCE8-A4E0-4A93-9ABA-8AD53131134C}"/>
              </a:ext>
            </a:extLst>
          </p:cNvPr>
          <p:cNvSpPr>
            <a:spLocks noGrp="1"/>
          </p:cNvSpPr>
          <p:nvPr>
            <p:ph idx="11"/>
          </p:nvPr>
        </p:nvSpPr>
        <p:spPr/>
        <p:txBody>
          <a:bodyPr anchor="b"/>
          <a:lstStyle/>
          <a:p>
            <a:r>
              <a:rPr lang="en-AU" b="1"/>
              <a:t>Caution!</a:t>
            </a:r>
          </a:p>
          <a:p>
            <a:r>
              <a:rPr lang="en-AU"/>
              <a:t>Failure to behave in this way could be considered misconduct and in serious cases lead to suspension or removal from office. A director who improperly uses their position to gain an advantage for themselves or someone else, or causes detriment to a public entity will be liable for their actions under civil and criminal law.</a:t>
            </a:r>
          </a:p>
        </p:txBody>
      </p:sp>
      <p:sp>
        <p:nvSpPr>
          <p:cNvPr id="4" name="Slide Number Placeholder 3">
            <a:extLst>
              <a:ext uri="{FF2B5EF4-FFF2-40B4-BE49-F238E27FC236}">
                <a16:creationId xmlns:a16="http://schemas.microsoft.com/office/drawing/2014/main" id="{AEBDC63B-F642-461B-AEBF-3756F45DEA64}"/>
              </a:ext>
            </a:extLst>
          </p:cNvPr>
          <p:cNvSpPr>
            <a:spLocks noGrp="1"/>
          </p:cNvSpPr>
          <p:nvPr>
            <p:ph type="sldNum" sz="quarter" idx="4"/>
          </p:nvPr>
        </p:nvSpPr>
        <p:spPr/>
        <p:txBody>
          <a:bodyPr/>
          <a:lstStyle/>
          <a:p>
            <a:pPr defTabSz="685800" eaLnBrk="1" fontAlgn="auto" hangingPunct="1">
              <a:spcBef>
                <a:spcPts val="0"/>
              </a:spcBef>
              <a:spcAft>
                <a:spcPts val="0"/>
              </a:spcAft>
            </a:pPr>
            <a:r>
              <a:rPr lang="en-AU">
                <a:solidFill>
                  <a:srgbClr val="000000"/>
                </a:solidFill>
                <a:latin typeface="VIC"/>
                <a:ea typeface="+mn-ea"/>
              </a:rPr>
              <a:t>4</a:t>
            </a:r>
          </a:p>
        </p:txBody>
      </p:sp>
    </p:spTree>
    <p:extLst>
      <p:ext uri="{BB962C8B-B14F-4D97-AF65-F5344CB8AC3E}">
        <p14:creationId xmlns:p14="http://schemas.microsoft.com/office/powerpoint/2010/main" val="2078180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Content Placeholder 9">
            <a:extLst>
              <a:ext uri="{FF2B5EF4-FFF2-40B4-BE49-F238E27FC236}">
                <a16:creationId xmlns:a16="http://schemas.microsoft.com/office/drawing/2014/main" id="{8F526131-A654-4C0F-8672-B3F77B47FC15}"/>
              </a:ext>
              <a:ext uri="{C183D7F6-B498-43B3-948B-1728B52AA6E4}">
                <adec:decorative xmlns:adec="http://schemas.microsoft.com/office/drawing/2017/decorative" val="1"/>
              </a:ext>
            </a:extLst>
          </p:cNvPr>
          <p:cNvPicPr>
            <a:picLocks noGrp="1" noChangeAspect="1"/>
          </p:cNvPicPr>
          <p:nvPr>
            <p:ph idx="11"/>
          </p:nvPr>
        </p:nvPicPr>
        <p:blipFill>
          <a:blip r:embed="rId3">
            <a:extLst>
              <a:ext uri="{28A0092B-C50C-407E-A947-70E740481C1C}">
                <a14:useLocalDpi xmlns:a14="http://schemas.microsoft.com/office/drawing/2010/main" val="0"/>
              </a:ext>
            </a:extLst>
          </a:blip>
          <a:srcRect/>
          <a:stretch/>
        </p:blipFill>
        <p:spPr>
          <a:xfrm>
            <a:off x="6152214" y="2164466"/>
            <a:ext cx="2654134" cy="1452600"/>
          </a:xfrm>
          <a:ln>
            <a:noFill/>
          </a:ln>
        </p:spPr>
      </p:pic>
      <p:pic>
        <p:nvPicPr>
          <p:cNvPr id="29" name="Content Placeholder 7">
            <a:extLst>
              <a:ext uri="{FF2B5EF4-FFF2-40B4-BE49-F238E27FC236}">
                <a16:creationId xmlns:a16="http://schemas.microsoft.com/office/drawing/2014/main" id="{E1B53E97-E183-42C9-BD6D-968A1ED2E306}"/>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34929" y="2164466"/>
            <a:ext cx="2654133" cy="1452600"/>
          </a:xfrm>
          <a:prstGeom prst="rect">
            <a:avLst/>
          </a:prstGeom>
          <a:ln>
            <a:noFill/>
          </a:ln>
        </p:spPr>
      </p:pic>
      <p:sp>
        <p:nvSpPr>
          <p:cNvPr id="4" name="Title 3">
            <a:extLst>
              <a:ext uri="{FF2B5EF4-FFF2-40B4-BE49-F238E27FC236}">
                <a16:creationId xmlns:a16="http://schemas.microsoft.com/office/drawing/2014/main" id="{45EF3A2D-1BC7-4CA4-A294-FEC8C5D6A18B}"/>
              </a:ext>
            </a:extLst>
          </p:cNvPr>
          <p:cNvSpPr>
            <a:spLocks noGrp="1"/>
          </p:cNvSpPr>
          <p:nvPr>
            <p:ph type="title"/>
          </p:nvPr>
        </p:nvSpPr>
        <p:spPr/>
        <p:txBody>
          <a:bodyPr/>
          <a:lstStyle/>
          <a:p>
            <a:r>
              <a:rPr lang="en-AU"/>
              <a:t>Conflicts of interest and duty</a:t>
            </a:r>
            <a:endParaRPr lang="en-AU">
              <a:solidFill>
                <a:srgbClr val="C00000"/>
              </a:solidFill>
            </a:endParaRPr>
          </a:p>
        </p:txBody>
      </p:sp>
      <p:sp>
        <p:nvSpPr>
          <p:cNvPr id="7" name="Text Placeholder 6">
            <a:extLst>
              <a:ext uri="{FF2B5EF4-FFF2-40B4-BE49-F238E27FC236}">
                <a16:creationId xmlns:a16="http://schemas.microsoft.com/office/drawing/2014/main" id="{4AEFACB1-E4EA-40FC-B259-889811602E5B}"/>
              </a:ext>
              <a:ext uri="{C183D7F6-B498-43B3-948B-1728B52AA6E4}">
                <adec:decorative xmlns:adec="http://schemas.microsoft.com/office/drawing/2017/decorative" val="0"/>
              </a:ext>
            </a:extLst>
          </p:cNvPr>
          <p:cNvSpPr>
            <a:spLocks noGrp="1"/>
          </p:cNvSpPr>
          <p:nvPr>
            <p:ph type="body" idx="1"/>
          </p:nvPr>
        </p:nvSpPr>
        <p:spPr>
          <a:xfrm>
            <a:off x="336094" y="1413050"/>
            <a:ext cx="2652935" cy="621000"/>
          </a:xfrm>
        </p:spPr>
        <p:txBody>
          <a:bodyPr/>
          <a:lstStyle/>
          <a:p>
            <a:r>
              <a:rPr lang="en-AU"/>
              <a:t>Conflict of interest​</a:t>
            </a:r>
          </a:p>
        </p:txBody>
      </p:sp>
      <p:sp>
        <p:nvSpPr>
          <p:cNvPr id="37" name="Content Placeholder 6">
            <a:extLst>
              <a:ext uri="{FF2B5EF4-FFF2-40B4-BE49-F238E27FC236}">
                <a16:creationId xmlns:a16="http://schemas.microsoft.com/office/drawing/2014/main" id="{C0D4CC5A-610C-4265-93BC-78DA12924FAA}"/>
              </a:ext>
              <a:ext uri="{C183D7F6-B498-43B3-948B-1728B52AA6E4}">
                <adec:decorative xmlns:adec="http://schemas.microsoft.com/office/drawing/2017/decorative" val="0"/>
              </a:ext>
            </a:extLst>
          </p:cNvPr>
          <p:cNvSpPr txBox="1">
            <a:spLocks/>
          </p:cNvSpPr>
          <p:nvPr/>
        </p:nvSpPr>
        <p:spPr>
          <a:xfrm>
            <a:off x="334929" y="2164487"/>
            <a:ext cx="2654100" cy="1452560"/>
          </a:xfrm>
          <a:prstGeom prst="rect">
            <a:avLst/>
          </a:prstGeom>
          <a:noFill/>
          <a:ln w="12700">
            <a:noFill/>
          </a:ln>
        </p:spPr>
        <p:txBody>
          <a:bodyPr vert="horz" lIns="135000" tIns="270000" rIns="68580" bIns="67500" rtlCol="0" anchor="t" anchorCtr="0">
            <a:noAutofit/>
          </a:bodyPr>
          <a:lstStyle>
            <a:lvl1pPr marL="0" marR="0" indent="0" algn="l" defTabSz="684000" rtl="0" eaLnBrk="1" fontAlgn="auto" latinLnBrk="0" hangingPunct="1">
              <a:lnSpc>
                <a:spcPct val="120000"/>
              </a:lnSpc>
              <a:spcBef>
                <a:spcPts val="0"/>
              </a:spcBef>
              <a:spcAft>
                <a:spcPts val="0"/>
              </a:spcAft>
              <a:buClrTx/>
              <a:buSzTx/>
              <a:buFont typeface="Arial" panose="020B0604020202020204" pitchFamily="34" charset="0"/>
              <a:buNone/>
              <a:tabLst/>
              <a:defRPr lang="en-US" sz="2000" b="1" kern="1200" dirty="0">
                <a:solidFill>
                  <a:schemeClr val="tx2"/>
                </a:solidFill>
                <a:latin typeface="+mj-lt"/>
                <a:ea typeface="+mn-ea"/>
                <a:cs typeface="+mn-cs"/>
              </a:defRPr>
            </a:lvl1pPr>
            <a:lvl2pPr marL="457200" indent="0" algn="l" defTabSz="914400" rtl="0" eaLnBrk="1" latinLnBrk="0" hangingPunct="1">
              <a:lnSpc>
                <a:spcPct val="100000"/>
              </a:lnSpc>
              <a:spcBef>
                <a:spcPts val="8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100000"/>
              </a:lnSpc>
              <a:spcBef>
                <a:spcPts val="800"/>
              </a:spcBef>
              <a:buFont typeface="Courier New" panose="02070309020205020404" pitchFamily="49" charset="0"/>
              <a:buNone/>
              <a:defRPr sz="1800" b="1" kern="1200">
                <a:solidFill>
                  <a:schemeClr val="tx1"/>
                </a:solidFill>
                <a:latin typeface="+mn-lt"/>
                <a:ea typeface="+mn-ea"/>
                <a:cs typeface="+mn-cs"/>
              </a:defRPr>
            </a:lvl3pPr>
            <a:lvl4pPr marL="1371600" indent="0" algn="l" defTabSz="914400" rtl="0" eaLnBrk="1" latinLnBrk="0" hangingPunct="1">
              <a:lnSpc>
                <a:spcPct val="10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defTabSz="513000">
              <a:lnSpc>
                <a:spcPct val="100000"/>
              </a:lnSpc>
            </a:pPr>
            <a:r>
              <a:rPr lang="en-AU" sz="1500" dirty="0">
                <a:solidFill>
                  <a:srgbClr val="FFFFFF"/>
                </a:solidFill>
                <a:latin typeface="VIC"/>
              </a:rPr>
              <a:t>Private interest</a:t>
            </a:r>
          </a:p>
        </p:txBody>
      </p:sp>
      <p:sp>
        <p:nvSpPr>
          <p:cNvPr id="46" name="TextBox 45">
            <a:extLst>
              <a:ext uri="{FF2B5EF4-FFF2-40B4-BE49-F238E27FC236}">
                <a16:creationId xmlns:a16="http://schemas.microsoft.com/office/drawing/2014/main" id="{EAF9804C-2FA3-456A-83EC-AC9F79995D8A}"/>
              </a:ext>
            </a:extLst>
          </p:cNvPr>
          <p:cNvSpPr txBox="1"/>
          <p:nvPr/>
        </p:nvSpPr>
        <p:spPr>
          <a:xfrm>
            <a:off x="2985503" y="3008702"/>
            <a:ext cx="840471" cy="646331"/>
          </a:xfrm>
          <a:prstGeom prst="rect">
            <a:avLst/>
          </a:prstGeom>
          <a:noFill/>
          <a:ln>
            <a:noFill/>
          </a:ln>
        </p:spPr>
        <p:txBody>
          <a:bodyPr wrap="square" rtlCol="0">
            <a:spAutoFit/>
          </a:bodyPr>
          <a:lstStyle/>
          <a:p>
            <a:pPr algn="ctr" defTabSz="685800" eaLnBrk="1" fontAlgn="auto" hangingPunct="1">
              <a:spcBef>
                <a:spcPts val="0"/>
              </a:spcBef>
              <a:spcAft>
                <a:spcPts val="0"/>
              </a:spcAft>
            </a:pPr>
            <a:r>
              <a:rPr lang="en-AU" sz="900" b="1">
                <a:solidFill>
                  <a:srgbClr val="00573F"/>
                </a:solidFill>
                <a:latin typeface="VIC"/>
                <a:ea typeface="+mn-ea"/>
              </a:rPr>
              <a:t>Declare</a:t>
            </a:r>
          </a:p>
          <a:p>
            <a:pPr algn="ctr" defTabSz="685800" eaLnBrk="1" fontAlgn="auto" hangingPunct="1">
              <a:spcBef>
                <a:spcPts val="0"/>
              </a:spcBef>
              <a:spcAft>
                <a:spcPts val="0"/>
              </a:spcAft>
            </a:pPr>
            <a:r>
              <a:rPr lang="en-AU" sz="900" b="1">
                <a:solidFill>
                  <a:srgbClr val="00573F"/>
                </a:solidFill>
                <a:latin typeface="VIC"/>
                <a:ea typeface="+mn-ea"/>
              </a:rPr>
              <a:t>Review</a:t>
            </a:r>
          </a:p>
          <a:p>
            <a:pPr algn="ctr" defTabSz="685800" eaLnBrk="1" fontAlgn="auto" hangingPunct="1">
              <a:spcBef>
                <a:spcPts val="0"/>
              </a:spcBef>
              <a:spcAft>
                <a:spcPts val="0"/>
              </a:spcAft>
            </a:pPr>
            <a:r>
              <a:rPr lang="en-AU" sz="900" b="1">
                <a:solidFill>
                  <a:srgbClr val="00573F"/>
                </a:solidFill>
                <a:latin typeface="VIC"/>
                <a:ea typeface="+mn-ea"/>
              </a:rPr>
              <a:t>Record</a:t>
            </a:r>
          </a:p>
          <a:p>
            <a:pPr algn="ctr" defTabSz="685800" eaLnBrk="1" fontAlgn="auto" hangingPunct="1">
              <a:spcBef>
                <a:spcPts val="0"/>
              </a:spcBef>
              <a:spcAft>
                <a:spcPts val="0"/>
              </a:spcAft>
            </a:pPr>
            <a:r>
              <a:rPr lang="en-AU" sz="900" b="1">
                <a:solidFill>
                  <a:srgbClr val="00573F"/>
                </a:solidFill>
                <a:latin typeface="VIC"/>
                <a:ea typeface="+mn-ea"/>
              </a:rPr>
              <a:t>Manage</a:t>
            </a:r>
          </a:p>
        </p:txBody>
      </p:sp>
      <p:cxnSp>
        <p:nvCxnSpPr>
          <p:cNvPr id="6" name="Straight Connector 5">
            <a:extLst>
              <a:ext uri="{FF2B5EF4-FFF2-40B4-BE49-F238E27FC236}">
                <a16:creationId xmlns:a16="http://schemas.microsoft.com/office/drawing/2014/main" id="{B9B83EB3-B757-4F13-B53F-B155BA58B050}"/>
              </a:ext>
              <a:ext uri="{C183D7F6-B498-43B3-948B-1728B52AA6E4}">
                <adec:decorative xmlns:adec="http://schemas.microsoft.com/office/drawing/2017/decorative" val="1"/>
              </a:ext>
            </a:extLst>
          </p:cNvPr>
          <p:cNvCxnSpPr>
            <a:cxnSpLocks/>
          </p:cNvCxnSpPr>
          <p:nvPr/>
        </p:nvCxnSpPr>
        <p:spPr>
          <a:xfrm>
            <a:off x="5314501" y="2890240"/>
            <a:ext cx="837713" cy="1052"/>
          </a:xfrm>
          <a:prstGeom prst="line">
            <a:avLst/>
          </a:prstGeom>
          <a:ln w="38100">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34" name="Content Placeholder 5">
            <a:extLst>
              <a:ext uri="{FF2B5EF4-FFF2-40B4-BE49-F238E27FC236}">
                <a16:creationId xmlns:a16="http://schemas.microsoft.com/office/drawing/2014/main" id="{4BB8F741-E901-4AD4-BACD-BC5B17B6B4E1}"/>
              </a:ext>
            </a:extLst>
          </p:cNvPr>
          <p:cNvSpPr>
            <a:spLocks noGrp="1"/>
          </p:cNvSpPr>
          <p:nvPr>
            <p:ph idx="12"/>
          </p:nvPr>
        </p:nvSpPr>
        <p:spPr>
          <a:xfrm>
            <a:off x="3829500" y="2164486"/>
            <a:ext cx="1485000" cy="1452560"/>
          </a:xfrm>
          <a:solidFill>
            <a:schemeClr val="tx2"/>
          </a:solidFill>
          <a:ln w="38100">
            <a:noFill/>
          </a:ln>
        </p:spPr>
        <p:txBody>
          <a:bodyPr vert="horz" lIns="91440" tIns="35100" rIns="91440" bIns="45720" rtlCol="0" anchor="ctr">
            <a:noAutofit/>
          </a:bodyPr>
          <a:lstStyle/>
          <a:p>
            <a:pPr algn="ctr"/>
            <a:r>
              <a:rPr lang="en-AU" sz="1500" b="1" dirty="0">
                <a:solidFill>
                  <a:schemeClr val="bg1"/>
                </a:solidFill>
              </a:rPr>
              <a:t>Board director</a:t>
            </a:r>
          </a:p>
        </p:txBody>
      </p:sp>
      <p:sp>
        <p:nvSpPr>
          <p:cNvPr id="47" name="TextBox 46">
            <a:extLst>
              <a:ext uri="{FF2B5EF4-FFF2-40B4-BE49-F238E27FC236}">
                <a16:creationId xmlns:a16="http://schemas.microsoft.com/office/drawing/2014/main" id="{11BBA38E-2B0C-4D23-B4DF-2EB6830C88D6}"/>
              </a:ext>
            </a:extLst>
          </p:cNvPr>
          <p:cNvSpPr txBox="1"/>
          <p:nvPr/>
        </p:nvSpPr>
        <p:spPr>
          <a:xfrm>
            <a:off x="5314501" y="3008701"/>
            <a:ext cx="837113" cy="646331"/>
          </a:xfrm>
          <a:prstGeom prst="rect">
            <a:avLst/>
          </a:prstGeom>
          <a:noFill/>
          <a:ln>
            <a:noFill/>
          </a:ln>
        </p:spPr>
        <p:txBody>
          <a:bodyPr wrap="square" rtlCol="0">
            <a:spAutoFit/>
          </a:bodyPr>
          <a:lstStyle/>
          <a:p>
            <a:pPr algn="ctr" defTabSz="685800" eaLnBrk="1" fontAlgn="auto" hangingPunct="1">
              <a:spcBef>
                <a:spcPts val="0"/>
              </a:spcBef>
              <a:spcAft>
                <a:spcPts val="0"/>
              </a:spcAft>
            </a:pPr>
            <a:r>
              <a:rPr lang="en-AU" sz="900" b="1">
                <a:solidFill>
                  <a:srgbClr val="00573F"/>
                </a:solidFill>
                <a:latin typeface="VIC"/>
                <a:ea typeface="+mn-ea"/>
              </a:rPr>
              <a:t>Declare</a:t>
            </a:r>
          </a:p>
          <a:p>
            <a:pPr algn="ctr" defTabSz="685800" eaLnBrk="1" fontAlgn="auto" hangingPunct="1">
              <a:spcBef>
                <a:spcPts val="0"/>
              </a:spcBef>
              <a:spcAft>
                <a:spcPts val="0"/>
              </a:spcAft>
            </a:pPr>
            <a:r>
              <a:rPr lang="en-AU" sz="900" b="1">
                <a:solidFill>
                  <a:srgbClr val="00573F"/>
                </a:solidFill>
                <a:latin typeface="VIC"/>
                <a:ea typeface="+mn-ea"/>
              </a:rPr>
              <a:t>Review</a:t>
            </a:r>
          </a:p>
          <a:p>
            <a:pPr algn="ctr" defTabSz="685800" eaLnBrk="1" fontAlgn="auto" hangingPunct="1">
              <a:spcBef>
                <a:spcPts val="0"/>
              </a:spcBef>
              <a:spcAft>
                <a:spcPts val="0"/>
              </a:spcAft>
            </a:pPr>
            <a:r>
              <a:rPr lang="en-AU" sz="900" b="1">
                <a:solidFill>
                  <a:srgbClr val="00573F"/>
                </a:solidFill>
                <a:latin typeface="VIC"/>
                <a:ea typeface="+mn-ea"/>
              </a:rPr>
              <a:t>Record</a:t>
            </a:r>
          </a:p>
          <a:p>
            <a:pPr algn="ctr" defTabSz="685800" eaLnBrk="1" fontAlgn="auto" hangingPunct="1">
              <a:spcBef>
                <a:spcPts val="0"/>
              </a:spcBef>
              <a:spcAft>
                <a:spcPts val="0"/>
              </a:spcAft>
            </a:pPr>
            <a:r>
              <a:rPr lang="en-AU" sz="900" b="1">
                <a:solidFill>
                  <a:srgbClr val="00573F"/>
                </a:solidFill>
                <a:latin typeface="VIC"/>
                <a:ea typeface="+mn-ea"/>
              </a:rPr>
              <a:t>Manage</a:t>
            </a:r>
          </a:p>
        </p:txBody>
      </p:sp>
      <p:cxnSp>
        <p:nvCxnSpPr>
          <p:cNvPr id="3" name="Straight Connector 2">
            <a:extLst>
              <a:ext uri="{FF2B5EF4-FFF2-40B4-BE49-F238E27FC236}">
                <a16:creationId xmlns:a16="http://schemas.microsoft.com/office/drawing/2014/main" id="{E5EC37C8-B4FA-48DA-877F-14C9195A9E69}"/>
              </a:ext>
              <a:ext uri="{C183D7F6-B498-43B3-948B-1728B52AA6E4}">
                <adec:decorative xmlns:adec="http://schemas.microsoft.com/office/drawing/2017/decorative" val="1"/>
              </a:ext>
            </a:extLst>
          </p:cNvPr>
          <p:cNvCxnSpPr>
            <a:cxnSpLocks/>
          </p:cNvCxnSpPr>
          <p:nvPr/>
        </p:nvCxnSpPr>
        <p:spPr>
          <a:xfrm flipV="1">
            <a:off x="2989029" y="2887945"/>
            <a:ext cx="840471" cy="5642"/>
          </a:xfrm>
          <a:prstGeom prst="line">
            <a:avLst/>
          </a:prstGeom>
          <a:ln w="38100">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0" name="Text Placeholder 6">
            <a:extLst>
              <a:ext uri="{FF2B5EF4-FFF2-40B4-BE49-F238E27FC236}">
                <a16:creationId xmlns:a16="http://schemas.microsoft.com/office/drawing/2014/main" id="{F55D42BB-E10A-41FF-88FA-ADE75D90812F}"/>
              </a:ext>
              <a:ext uri="{C183D7F6-B498-43B3-948B-1728B52AA6E4}">
                <adec:decorative xmlns:adec="http://schemas.microsoft.com/office/drawing/2017/decorative" val="0"/>
              </a:ext>
            </a:extLst>
          </p:cNvPr>
          <p:cNvSpPr txBox="1">
            <a:spLocks/>
          </p:cNvSpPr>
          <p:nvPr/>
        </p:nvSpPr>
        <p:spPr>
          <a:xfrm>
            <a:off x="6151613" y="1413050"/>
            <a:ext cx="2656293" cy="621000"/>
          </a:xfrm>
          <a:prstGeom prst="rect">
            <a:avLst/>
          </a:prstGeom>
        </p:spPr>
        <p:txBody>
          <a:bodyPr vert="horz" lIns="68580" tIns="34290" rIns="68580" bIns="34290" rtlCol="0" anchor="ctr" anchorCtr="0">
            <a:noAutofit/>
          </a:bodyPr>
          <a:lstStyle>
            <a:lvl1pPr marL="0" marR="0" indent="0" algn="l" defTabSz="684000" rtl="0" eaLnBrk="1" fontAlgn="auto" latinLnBrk="0" hangingPunct="1">
              <a:lnSpc>
                <a:spcPct val="120000"/>
              </a:lnSpc>
              <a:spcBef>
                <a:spcPts val="0"/>
              </a:spcBef>
              <a:spcAft>
                <a:spcPts val="0"/>
              </a:spcAft>
              <a:buClrTx/>
              <a:buSzTx/>
              <a:buFont typeface="Arial" panose="020B0604020202020204" pitchFamily="34" charset="0"/>
              <a:buNone/>
              <a:tabLst/>
              <a:defRPr lang="en-US" sz="2000" b="1" kern="1200" dirty="0">
                <a:solidFill>
                  <a:schemeClr val="tx2"/>
                </a:solidFill>
                <a:latin typeface="+mj-lt"/>
                <a:ea typeface="+mn-ea"/>
                <a:cs typeface="+mn-cs"/>
              </a:defRPr>
            </a:lvl1pPr>
            <a:lvl2pPr marL="457200" indent="0" algn="l" defTabSz="914400" rtl="0" eaLnBrk="1" latinLnBrk="0" hangingPunct="1">
              <a:lnSpc>
                <a:spcPct val="100000"/>
              </a:lnSpc>
              <a:spcBef>
                <a:spcPts val="8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100000"/>
              </a:lnSpc>
              <a:spcBef>
                <a:spcPts val="800"/>
              </a:spcBef>
              <a:buFont typeface="Courier New" panose="02070309020205020404" pitchFamily="49" charset="0"/>
              <a:buNone/>
              <a:defRPr sz="1800" b="1" kern="1200">
                <a:solidFill>
                  <a:schemeClr val="tx1"/>
                </a:solidFill>
                <a:latin typeface="+mn-lt"/>
                <a:ea typeface="+mn-ea"/>
                <a:cs typeface="+mn-cs"/>
              </a:defRPr>
            </a:lvl3pPr>
            <a:lvl4pPr marL="1371600" indent="0" algn="l" defTabSz="914400" rtl="0" eaLnBrk="1" latinLnBrk="0" hangingPunct="1">
              <a:lnSpc>
                <a:spcPct val="10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defTabSz="513000"/>
            <a:r>
              <a:rPr lang="en-AU" sz="1500">
                <a:solidFill>
                  <a:srgbClr val="00573F"/>
                </a:solidFill>
                <a:latin typeface="VIC"/>
              </a:rPr>
              <a:t>Conflict of duty</a:t>
            </a:r>
          </a:p>
        </p:txBody>
      </p:sp>
      <p:sp>
        <p:nvSpPr>
          <p:cNvPr id="38" name="Content Placeholder 6">
            <a:extLst>
              <a:ext uri="{FF2B5EF4-FFF2-40B4-BE49-F238E27FC236}">
                <a16:creationId xmlns:a16="http://schemas.microsoft.com/office/drawing/2014/main" id="{5063ABDE-E944-4148-A2F2-25B09FE7D299}"/>
              </a:ext>
            </a:extLst>
          </p:cNvPr>
          <p:cNvSpPr txBox="1">
            <a:spLocks/>
          </p:cNvSpPr>
          <p:nvPr/>
        </p:nvSpPr>
        <p:spPr>
          <a:xfrm>
            <a:off x="6152214" y="2164487"/>
            <a:ext cx="2654134" cy="1452560"/>
          </a:xfrm>
          <a:prstGeom prst="rect">
            <a:avLst/>
          </a:prstGeom>
          <a:noFill/>
          <a:ln w="12700">
            <a:noFill/>
          </a:ln>
        </p:spPr>
        <p:txBody>
          <a:bodyPr vert="horz" lIns="135000" tIns="270000" rIns="68580" bIns="67500" rtlCol="0" anchor="t" anchorCtr="0">
            <a:noAutofit/>
          </a:bodyPr>
          <a:lstStyle>
            <a:lvl1pPr marL="0" marR="0" indent="0" algn="l" defTabSz="684000" rtl="0" eaLnBrk="1" fontAlgn="auto" latinLnBrk="0" hangingPunct="1">
              <a:lnSpc>
                <a:spcPct val="120000"/>
              </a:lnSpc>
              <a:spcBef>
                <a:spcPts val="0"/>
              </a:spcBef>
              <a:spcAft>
                <a:spcPts val="0"/>
              </a:spcAft>
              <a:buClrTx/>
              <a:buSzTx/>
              <a:buFont typeface="Arial" panose="020B0604020202020204" pitchFamily="34" charset="0"/>
              <a:buNone/>
              <a:tabLst/>
              <a:defRPr lang="en-US" sz="2000" b="1" kern="1200" dirty="0">
                <a:solidFill>
                  <a:schemeClr val="tx2"/>
                </a:solidFill>
                <a:latin typeface="+mj-lt"/>
                <a:ea typeface="+mn-ea"/>
                <a:cs typeface="+mn-cs"/>
              </a:defRPr>
            </a:lvl1pPr>
            <a:lvl2pPr marL="457200" indent="0" algn="l" defTabSz="914400" rtl="0" eaLnBrk="1" latinLnBrk="0" hangingPunct="1">
              <a:lnSpc>
                <a:spcPct val="100000"/>
              </a:lnSpc>
              <a:spcBef>
                <a:spcPts val="8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100000"/>
              </a:lnSpc>
              <a:spcBef>
                <a:spcPts val="800"/>
              </a:spcBef>
              <a:buFont typeface="Courier New" panose="02070309020205020404" pitchFamily="49" charset="0"/>
              <a:buNone/>
              <a:defRPr sz="1800" b="1" kern="1200">
                <a:solidFill>
                  <a:schemeClr val="tx1"/>
                </a:solidFill>
                <a:latin typeface="+mn-lt"/>
                <a:ea typeface="+mn-ea"/>
                <a:cs typeface="+mn-cs"/>
              </a:defRPr>
            </a:lvl3pPr>
            <a:lvl4pPr marL="1371600" indent="0" algn="l" defTabSz="914400" rtl="0" eaLnBrk="1" latinLnBrk="0" hangingPunct="1">
              <a:lnSpc>
                <a:spcPct val="10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defTabSz="513000">
              <a:lnSpc>
                <a:spcPct val="100000"/>
              </a:lnSpc>
            </a:pPr>
            <a:r>
              <a:rPr lang="en-AU" sz="1500" dirty="0">
                <a:solidFill>
                  <a:srgbClr val="FFFFFF"/>
                </a:solidFill>
                <a:latin typeface="VIC"/>
              </a:rPr>
              <a:t>Another duty</a:t>
            </a:r>
          </a:p>
        </p:txBody>
      </p:sp>
      <p:sp>
        <p:nvSpPr>
          <p:cNvPr id="39" name="Content Placeholder 6">
            <a:extLst>
              <a:ext uri="{FF2B5EF4-FFF2-40B4-BE49-F238E27FC236}">
                <a16:creationId xmlns:a16="http://schemas.microsoft.com/office/drawing/2014/main" id="{C1D99602-2ED7-45FD-BB6C-7F6A03B4C160}"/>
              </a:ext>
            </a:extLst>
          </p:cNvPr>
          <p:cNvSpPr txBox="1">
            <a:spLocks/>
          </p:cNvSpPr>
          <p:nvPr/>
        </p:nvSpPr>
        <p:spPr>
          <a:xfrm>
            <a:off x="6151912" y="3780000"/>
            <a:ext cx="2674142" cy="945000"/>
          </a:xfrm>
          <a:prstGeom prst="rect">
            <a:avLst/>
          </a:prstGeom>
          <a:noFill/>
          <a:ln w="12700">
            <a:noFill/>
          </a:ln>
        </p:spPr>
        <p:txBody>
          <a:bodyPr vert="horz" lIns="68580" tIns="67500" rIns="68580" bIns="67500" rtlCol="0">
            <a:noAutofit/>
          </a:bodyPr>
          <a:lstStyle>
            <a:lvl1pPr marL="0" marR="0" indent="0" algn="l" defTabSz="914400" rtl="0" eaLnBrk="1" fontAlgn="auto" latinLnBrk="0" hangingPunct="1">
              <a:lnSpc>
                <a:spcPct val="120000"/>
              </a:lnSpc>
              <a:spcBef>
                <a:spcPts val="300"/>
              </a:spcBef>
              <a:spcAft>
                <a:spcPts val="300"/>
              </a:spcAft>
              <a:buClrTx/>
              <a:buSzTx/>
              <a:buFont typeface="Arial" panose="020B0604020202020204" pitchFamily="34" charset="0"/>
              <a:buNone/>
              <a:tabLst/>
              <a:defRPr lang="en-US" sz="1600" kern="1200" dirty="0">
                <a:solidFill>
                  <a:schemeClr val="tx1"/>
                </a:solidFill>
                <a:latin typeface="+mn-lt"/>
                <a:ea typeface="+mn-ea"/>
                <a:cs typeface="+mn-cs"/>
              </a:defRPr>
            </a:lvl1pPr>
            <a:lvl2pPr marL="684000" indent="-342900" algn="l" defTabSz="914400" rtl="0" eaLnBrk="1" latinLnBrk="0" hangingPunct="1">
              <a:lnSpc>
                <a:spcPct val="100000"/>
              </a:lnSpc>
              <a:spcBef>
                <a:spcPts val="800"/>
              </a:spcBef>
              <a:buFont typeface="Arial" panose="020B0604020202020204" pitchFamily="34" charset="0"/>
              <a:buChar char="‒"/>
              <a:defRPr sz="1600" kern="1200">
                <a:solidFill>
                  <a:schemeClr val="tx1"/>
                </a:solidFill>
                <a:latin typeface="+mn-lt"/>
                <a:ea typeface="+mn-ea"/>
                <a:cs typeface="+mn-cs"/>
              </a:defRPr>
            </a:lvl2pPr>
            <a:lvl3pPr marL="1026000" indent="-342900" algn="l" defTabSz="914400" rtl="0" eaLnBrk="1" latinLnBrk="0" hangingPunct="1">
              <a:lnSpc>
                <a:spcPct val="100000"/>
              </a:lnSpc>
              <a:spcBef>
                <a:spcPts val="800"/>
              </a:spcBef>
              <a:buFont typeface="Courier New" panose="02070309020205020404" pitchFamily="49" charset="0"/>
              <a:buChar char="o"/>
              <a:defRPr sz="1600" kern="1200">
                <a:solidFill>
                  <a:schemeClr val="tx1"/>
                </a:solidFill>
                <a:latin typeface="+mn-lt"/>
                <a:ea typeface="+mn-ea"/>
                <a:cs typeface="+mn-cs"/>
              </a:defRPr>
            </a:lvl3pPr>
            <a:lvl4pPr marL="1659150" indent="-3429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685800">
              <a:spcBef>
                <a:spcPts val="225"/>
              </a:spcBef>
              <a:spcAft>
                <a:spcPts val="225"/>
              </a:spcAft>
            </a:pPr>
            <a:r>
              <a:rPr lang="en-AU" sz="900">
                <a:solidFill>
                  <a:srgbClr val="000000">
                    <a:hueOff val="0"/>
                    <a:satOff val="0"/>
                    <a:lumOff val="0"/>
                    <a:alphaOff val="0"/>
                  </a:srgbClr>
                </a:solidFill>
                <a:latin typeface="VIC"/>
              </a:rPr>
              <a:t>Can be a public or private organisation</a:t>
            </a:r>
          </a:p>
        </p:txBody>
      </p:sp>
      <p:sp>
        <p:nvSpPr>
          <p:cNvPr id="35" name="Content Placeholder 6">
            <a:extLst>
              <a:ext uri="{FF2B5EF4-FFF2-40B4-BE49-F238E27FC236}">
                <a16:creationId xmlns:a16="http://schemas.microsoft.com/office/drawing/2014/main" id="{38FE40C3-800C-4982-9FEB-9FDE98C8DD57}"/>
              </a:ext>
            </a:extLst>
          </p:cNvPr>
          <p:cNvSpPr txBox="1">
            <a:spLocks/>
          </p:cNvSpPr>
          <p:nvPr/>
        </p:nvSpPr>
        <p:spPr>
          <a:xfrm>
            <a:off x="335756" y="3780000"/>
            <a:ext cx="1296000" cy="945000"/>
          </a:xfrm>
          <a:prstGeom prst="rect">
            <a:avLst/>
          </a:prstGeom>
          <a:noFill/>
          <a:ln w="12700">
            <a:noFill/>
          </a:ln>
        </p:spPr>
        <p:txBody>
          <a:bodyPr vert="horz" lIns="68580" tIns="67500" rIns="68580" bIns="67500" rtlCol="0">
            <a:noAutofit/>
          </a:bodyPr>
          <a:lstStyle>
            <a:lvl1pPr marL="0" marR="0" indent="0" algn="l" defTabSz="914400" rtl="0" eaLnBrk="1" fontAlgn="auto" latinLnBrk="0" hangingPunct="1">
              <a:lnSpc>
                <a:spcPct val="120000"/>
              </a:lnSpc>
              <a:spcBef>
                <a:spcPts val="300"/>
              </a:spcBef>
              <a:spcAft>
                <a:spcPts val="300"/>
              </a:spcAft>
              <a:buClrTx/>
              <a:buSzTx/>
              <a:buFont typeface="Arial" panose="020B0604020202020204" pitchFamily="34" charset="0"/>
              <a:buNone/>
              <a:tabLst/>
              <a:defRPr lang="en-US" sz="1600" kern="1200" dirty="0">
                <a:solidFill>
                  <a:schemeClr val="tx1"/>
                </a:solidFill>
                <a:latin typeface="+mn-lt"/>
                <a:ea typeface="+mn-ea"/>
                <a:cs typeface="+mn-cs"/>
              </a:defRPr>
            </a:lvl1pPr>
            <a:lvl2pPr marL="684000" indent="-342900" algn="l" defTabSz="914400" rtl="0" eaLnBrk="1" latinLnBrk="0" hangingPunct="1">
              <a:lnSpc>
                <a:spcPct val="100000"/>
              </a:lnSpc>
              <a:spcBef>
                <a:spcPts val="800"/>
              </a:spcBef>
              <a:buFont typeface="Arial" panose="020B0604020202020204" pitchFamily="34" charset="0"/>
              <a:buChar char="‒"/>
              <a:defRPr sz="1600" kern="1200">
                <a:solidFill>
                  <a:schemeClr val="tx1"/>
                </a:solidFill>
                <a:latin typeface="+mn-lt"/>
                <a:ea typeface="+mn-ea"/>
                <a:cs typeface="+mn-cs"/>
              </a:defRPr>
            </a:lvl2pPr>
            <a:lvl3pPr marL="1026000" indent="-342900" algn="l" defTabSz="914400" rtl="0" eaLnBrk="1" latinLnBrk="0" hangingPunct="1">
              <a:lnSpc>
                <a:spcPct val="100000"/>
              </a:lnSpc>
              <a:spcBef>
                <a:spcPts val="800"/>
              </a:spcBef>
              <a:buFont typeface="Courier New" panose="02070309020205020404" pitchFamily="49" charset="0"/>
              <a:buChar char="o"/>
              <a:defRPr sz="1600" kern="1200">
                <a:solidFill>
                  <a:schemeClr val="tx1"/>
                </a:solidFill>
                <a:latin typeface="+mn-lt"/>
                <a:ea typeface="+mn-ea"/>
                <a:cs typeface="+mn-cs"/>
              </a:defRPr>
            </a:lvl3pPr>
            <a:lvl4pPr marL="1659150" indent="-3429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685800">
              <a:spcBef>
                <a:spcPts val="225"/>
              </a:spcBef>
              <a:spcAft>
                <a:spcPts val="225"/>
              </a:spcAft>
            </a:pPr>
            <a:r>
              <a:rPr lang="en-AU" sz="900" b="1">
                <a:solidFill>
                  <a:srgbClr val="000000"/>
                </a:solidFill>
                <a:latin typeface="VIC"/>
              </a:rPr>
              <a:t>Direct interest</a:t>
            </a:r>
            <a:r>
              <a:rPr lang="en-AU" sz="900">
                <a:solidFill>
                  <a:srgbClr val="000000"/>
                </a:solidFill>
                <a:latin typeface="VIC"/>
              </a:rPr>
              <a:t> </a:t>
            </a:r>
          </a:p>
          <a:p>
            <a:pPr defTabSz="685800">
              <a:spcBef>
                <a:spcPts val="225"/>
              </a:spcBef>
              <a:spcAft>
                <a:spcPts val="225"/>
              </a:spcAft>
            </a:pPr>
            <a:r>
              <a:rPr lang="en-AU" sz="900">
                <a:solidFill>
                  <a:srgbClr val="000000"/>
                </a:solidFill>
                <a:latin typeface="VIC"/>
              </a:rPr>
              <a:t>Your OWN personal, family, professional or business interests</a:t>
            </a:r>
          </a:p>
        </p:txBody>
      </p:sp>
      <p:sp>
        <p:nvSpPr>
          <p:cNvPr id="36" name="Content Placeholder 6">
            <a:extLst>
              <a:ext uri="{FF2B5EF4-FFF2-40B4-BE49-F238E27FC236}">
                <a16:creationId xmlns:a16="http://schemas.microsoft.com/office/drawing/2014/main" id="{09F90102-4B4C-4576-A0C0-04C61C7A2692}"/>
              </a:ext>
            </a:extLst>
          </p:cNvPr>
          <p:cNvSpPr txBox="1">
            <a:spLocks/>
          </p:cNvSpPr>
          <p:nvPr/>
        </p:nvSpPr>
        <p:spPr>
          <a:xfrm>
            <a:off x="1704125" y="3780000"/>
            <a:ext cx="1296000" cy="945000"/>
          </a:xfrm>
          <a:prstGeom prst="rect">
            <a:avLst/>
          </a:prstGeom>
          <a:noFill/>
          <a:ln w="12700">
            <a:noFill/>
          </a:ln>
        </p:spPr>
        <p:txBody>
          <a:bodyPr vert="horz" lIns="68580" tIns="67500" rIns="68580" bIns="67500" rtlCol="0">
            <a:noAutofit/>
          </a:bodyPr>
          <a:lstStyle>
            <a:lvl1pPr marL="0" marR="0" indent="0" algn="l" defTabSz="914400" rtl="0" eaLnBrk="1" fontAlgn="auto" latinLnBrk="0" hangingPunct="1">
              <a:lnSpc>
                <a:spcPct val="120000"/>
              </a:lnSpc>
              <a:spcBef>
                <a:spcPts val="300"/>
              </a:spcBef>
              <a:spcAft>
                <a:spcPts val="300"/>
              </a:spcAft>
              <a:buClrTx/>
              <a:buSzTx/>
              <a:buFont typeface="Arial" panose="020B0604020202020204" pitchFamily="34" charset="0"/>
              <a:buNone/>
              <a:tabLst/>
              <a:defRPr lang="en-US" sz="1600" kern="1200" dirty="0">
                <a:solidFill>
                  <a:schemeClr val="tx1"/>
                </a:solidFill>
                <a:latin typeface="+mn-lt"/>
                <a:ea typeface="+mn-ea"/>
                <a:cs typeface="+mn-cs"/>
              </a:defRPr>
            </a:lvl1pPr>
            <a:lvl2pPr marL="684000" indent="-342900" algn="l" defTabSz="914400" rtl="0" eaLnBrk="1" latinLnBrk="0" hangingPunct="1">
              <a:lnSpc>
                <a:spcPct val="100000"/>
              </a:lnSpc>
              <a:spcBef>
                <a:spcPts val="800"/>
              </a:spcBef>
              <a:buFont typeface="Arial" panose="020B0604020202020204" pitchFamily="34" charset="0"/>
              <a:buChar char="‒"/>
              <a:defRPr sz="1600" kern="1200">
                <a:solidFill>
                  <a:schemeClr val="tx1"/>
                </a:solidFill>
                <a:latin typeface="+mn-lt"/>
                <a:ea typeface="+mn-ea"/>
                <a:cs typeface="+mn-cs"/>
              </a:defRPr>
            </a:lvl2pPr>
            <a:lvl3pPr marL="1026000" indent="-342900" algn="l" defTabSz="914400" rtl="0" eaLnBrk="1" latinLnBrk="0" hangingPunct="1">
              <a:lnSpc>
                <a:spcPct val="100000"/>
              </a:lnSpc>
              <a:spcBef>
                <a:spcPts val="800"/>
              </a:spcBef>
              <a:buFont typeface="Courier New" panose="02070309020205020404" pitchFamily="49" charset="0"/>
              <a:buChar char="o"/>
              <a:defRPr sz="1600" kern="1200">
                <a:solidFill>
                  <a:schemeClr val="tx1"/>
                </a:solidFill>
                <a:latin typeface="+mn-lt"/>
                <a:ea typeface="+mn-ea"/>
                <a:cs typeface="+mn-cs"/>
              </a:defRPr>
            </a:lvl3pPr>
            <a:lvl4pPr marL="1659150" indent="-3429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685800">
              <a:spcBef>
                <a:spcPts val="225"/>
              </a:spcBef>
              <a:spcAft>
                <a:spcPts val="225"/>
              </a:spcAft>
            </a:pPr>
            <a:r>
              <a:rPr lang="en-AU" sz="900" b="1">
                <a:solidFill>
                  <a:srgbClr val="000000"/>
                </a:solidFill>
                <a:latin typeface="VIC"/>
              </a:rPr>
              <a:t>Indirect interest</a:t>
            </a:r>
          </a:p>
          <a:p>
            <a:pPr defTabSz="685800">
              <a:spcBef>
                <a:spcPts val="225"/>
              </a:spcBef>
              <a:spcAft>
                <a:spcPts val="225"/>
              </a:spcAft>
            </a:pPr>
            <a:r>
              <a:rPr lang="en-AU" sz="900">
                <a:solidFill>
                  <a:srgbClr val="000000"/>
                </a:solidFill>
                <a:latin typeface="VIC"/>
              </a:rPr>
              <a:t>Individuals or groups connected </a:t>
            </a:r>
            <a:br>
              <a:rPr lang="en-AU" sz="900">
                <a:solidFill>
                  <a:srgbClr val="000000"/>
                </a:solidFill>
                <a:latin typeface="VIC"/>
              </a:rPr>
            </a:br>
            <a:r>
              <a:rPr lang="en-AU" sz="900">
                <a:solidFill>
                  <a:srgbClr val="000000"/>
                </a:solidFill>
                <a:latin typeface="VIC"/>
              </a:rPr>
              <a:t>to you</a:t>
            </a:r>
          </a:p>
        </p:txBody>
      </p:sp>
      <p:sp>
        <p:nvSpPr>
          <p:cNvPr id="5" name="Slide Number Placeholder 4">
            <a:extLst>
              <a:ext uri="{FF2B5EF4-FFF2-40B4-BE49-F238E27FC236}">
                <a16:creationId xmlns:a16="http://schemas.microsoft.com/office/drawing/2014/main" id="{D5563872-91BC-4FDF-BA5A-B91C0178C15F}"/>
              </a:ext>
            </a:extLst>
          </p:cNvPr>
          <p:cNvSpPr>
            <a:spLocks noGrp="1"/>
          </p:cNvSpPr>
          <p:nvPr>
            <p:ph type="sldNum" sz="quarter" idx="4"/>
          </p:nvPr>
        </p:nvSpPr>
        <p:spPr/>
        <p:txBody>
          <a:bodyPr/>
          <a:lstStyle/>
          <a:p>
            <a:pPr defTabSz="685800" eaLnBrk="1" fontAlgn="auto" hangingPunct="1">
              <a:spcBef>
                <a:spcPts val="0"/>
              </a:spcBef>
              <a:spcAft>
                <a:spcPts val="0"/>
              </a:spcAft>
            </a:pPr>
            <a:r>
              <a:rPr lang="en-AU">
                <a:solidFill>
                  <a:srgbClr val="000000"/>
                </a:solidFill>
                <a:latin typeface="VIC"/>
                <a:ea typeface="+mn-ea"/>
              </a:rPr>
              <a:t>5</a:t>
            </a:r>
          </a:p>
        </p:txBody>
      </p:sp>
    </p:spTree>
    <p:extLst>
      <p:ext uri="{BB962C8B-B14F-4D97-AF65-F5344CB8AC3E}">
        <p14:creationId xmlns:p14="http://schemas.microsoft.com/office/powerpoint/2010/main" val="2795645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3C48FAE-F5DE-44D4-BBB4-2E84908A68D4}"/>
              </a:ext>
            </a:extLst>
          </p:cNvPr>
          <p:cNvSpPr>
            <a:spLocks noGrp="1"/>
          </p:cNvSpPr>
          <p:nvPr>
            <p:ph type="title"/>
          </p:nvPr>
        </p:nvSpPr>
        <p:spPr/>
        <p:txBody>
          <a:bodyPr/>
          <a:lstStyle/>
          <a:p>
            <a:r>
              <a:rPr lang="en-AU"/>
              <a:t>Conflicts of interest and duty </a:t>
            </a:r>
            <a:r>
              <a:rPr lang="en-AU">
                <a:solidFill>
                  <a:schemeClr val="bg1"/>
                </a:solidFill>
              </a:rPr>
              <a:t>(continued)</a:t>
            </a:r>
          </a:p>
        </p:txBody>
      </p:sp>
      <p:sp>
        <p:nvSpPr>
          <p:cNvPr id="5" name="Text Placeholder 4">
            <a:extLst>
              <a:ext uri="{FF2B5EF4-FFF2-40B4-BE49-F238E27FC236}">
                <a16:creationId xmlns:a16="http://schemas.microsoft.com/office/drawing/2014/main" id="{32D36FCF-E650-4C43-B802-78C2E6D0C860}"/>
              </a:ext>
            </a:extLst>
          </p:cNvPr>
          <p:cNvSpPr>
            <a:spLocks noGrp="1"/>
          </p:cNvSpPr>
          <p:nvPr>
            <p:ph type="body" idx="1"/>
          </p:nvPr>
        </p:nvSpPr>
        <p:spPr/>
        <p:txBody>
          <a:bodyPr/>
          <a:lstStyle/>
          <a:p>
            <a:r>
              <a:rPr lang="en-AU"/>
              <a:t>How to manage</a:t>
            </a:r>
          </a:p>
        </p:txBody>
      </p:sp>
      <p:sp>
        <p:nvSpPr>
          <p:cNvPr id="6" name="Content Placeholder 5">
            <a:extLst>
              <a:ext uri="{FF2B5EF4-FFF2-40B4-BE49-F238E27FC236}">
                <a16:creationId xmlns:a16="http://schemas.microsoft.com/office/drawing/2014/main" id="{FDB43519-FEDE-4B01-BB7F-2A706E97880C}"/>
              </a:ext>
            </a:extLst>
          </p:cNvPr>
          <p:cNvSpPr>
            <a:spLocks noGrp="1"/>
          </p:cNvSpPr>
          <p:nvPr>
            <p:ph idx="11"/>
          </p:nvPr>
        </p:nvSpPr>
        <p:spPr>
          <a:xfrm>
            <a:off x="336094" y="2170443"/>
            <a:ext cx="4118906" cy="405000"/>
          </a:xfrm>
        </p:spPr>
        <p:txBody>
          <a:bodyPr/>
          <a:lstStyle/>
          <a:p>
            <a:r>
              <a:rPr lang="en-AU" b="1"/>
              <a:t>The board should consider:</a:t>
            </a:r>
          </a:p>
        </p:txBody>
      </p:sp>
      <p:sp>
        <p:nvSpPr>
          <p:cNvPr id="8" name="Content Placeholder 5">
            <a:extLst>
              <a:ext uri="{FF2B5EF4-FFF2-40B4-BE49-F238E27FC236}">
                <a16:creationId xmlns:a16="http://schemas.microsoft.com/office/drawing/2014/main" id="{B0FA6239-940A-4CD5-95E4-41268ED67929}"/>
              </a:ext>
            </a:extLst>
          </p:cNvPr>
          <p:cNvSpPr txBox="1">
            <a:spLocks/>
          </p:cNvSpPr>
          <p:nvPr/>
        </p:nvSpPr>
        <p:spPr>
          <a:xfrm>
            <a:off x="336094" y="2591822"/>
            <a:ext cx="4118906" cy="2193207"/>
          </a:xfrm>
          <a:prstGeom prst="rect">
            <a:avLst/>
          </a:prstGeom>
        </p:spPr>
        <p:txBody>
          <a:bodyPr vert="horz" lIns="68580" tIns="34290" rIns="68580" bIns="34290" rtlCol="0">
            <a:noAutofit/>
          </a:bodyPr>
          <a:lstStyle>
            <a:lvl1pPr marL="0" marR="0" indent="0" algn="l" defTabSz="914400" rtl="0" eaLnBrk="1" fontAlgn="auto" latinLnBrk="0" hangingPunct="1">
              <a:lnSpc>
                <a:spcPct val="120000"/>
              </a:lnSpc>
              <a:spcBef>
                <a:spcPts val="300"/>
              </a:spcBef>
              <a:spcAft>
                <a:spcPts val="300"/>
              </a:spcAft>
              <a:buClrTx/>
              <a:buSzTx/>
              <a:buFont typeface="Arial" panose="020B0604020202020204" pitchFamily="34" charset="0"/>
              <a:buNone/>
              <a:tabLst/>
              <a:defRPr lang="en-US" sz="1600" kern="1200" dirty="0">
                <a:solidFill>
                  <a:schemeClr val="tx1"/>
                </a:solidFill>
                <a:latin typeface="+mn-lt"/>
                <a:ea typeface="+mn-ea"/>
                <a:cs typeface="+mn-cs"/>
              </a:defRPr>
            </a:lvl1pPr>
            <a:lvl2pPr marL="684000" indent="-342900" algn="l" defTabSz="914400" rtl="0" eaLnBrk="1" latinLnBrk="0" hangingPunct="1">
              <a:lnSpc>
                <a:spcPct val="100000"/>
              </a:lnSpc>
              <a:spcBef>
                <a:spcPts val="800"/>
              </a:spcBef>
              <a:buFont typeface="Arial" panose="020B0604020202020204" pitchFamily="34" charset="0"/>
              <a:buChar char="‒"/>
              <a:defRPr sz="1600" kern="1200">
                <a:solidFill>
                  <a:schemeClr val="tx1"/>
                </a:solidFill>
                <a:latin typeface="+mn-lt"/>
                <a:ea typeface="+mn-ea"/>
                <a:cs typeface="+mn-cs"/>
              </a:defRPr>
            </a:lvl2pPr>
            <a:lvl3pPr marL="1026000" indent="-342900" algn="l" defTabSz="914400" rtl="0" eaLnBrk="1" latinLnBrk="0" hangingPunct="1">
              <a:lnSpc>
                <a:spcPct val="100000"/>
              </a:lnSpc>
              <a:spcBef>
                <a:spcPts val="800"/>
              </a:spcBef>
              <a:buFont typeface="Courier New" panose="02070309020205020404" pitchFamily="49" charset="0"/>
              <a:buChar char="o"/>
              <a:defRPr sz="1600" kern="1200">
                <a:solidFill>
                  <a:schemeClr val="tx1"/>
                </a:solidFill>
                <a:latin typeface="+mn-lt"/>
                <a:ea typeface="+mn-ea"/>
                <a:cs typeface="+mn-cs"/>
              </a:defRPr>
            </a:lvl3pPr>
            <a:lvl4pPr marL="1659150" indent="-3429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685800">
              <a:spcBef>
                <a:spcPts val="225"/>
              </a:spcBef>
              <a:spcAft>
                <a:spcPts val="225"/>
              </a:spcAft>
            </a:pPr>
            <a:r>
              <a:rPr lang="en-AU" sz="1200" b="1">
                <a:solidFill>
                  <a:srgbClr val="00573F"/>
                </a:solidFill>
                <a:latin typeface="VIC"/>
              </a:rPr>
              <a:t>Record and monitor:</a:t>
            </a:r>
            <a:r>
              <a:rPr lang="en-AU" sz="1200" b="1">
                <a:solidFill>
                  <a:srgbClr val="000000"/>
                </a:solidFill>
                <a:latin typeface="VIC"/>
              </a:rPr>
              <a:t> </a:t>
            </a:r>
            <a:r>
              <a:rPr lang="en-AU" sz="1200">
                <a:solidFill>
                  <a:srgbClr val="000000"/>
                </a:solidFill>
                <a:latin typeface="VIC"/>
              </a:rPr>
              <a:t>details of the conﬂict of interest are recorded in the minutes. Monitoring occurs to check whether it remains the appropriate course of action.</a:t>
            </a:r>
          </a:p>
          <a:p>
            <a:pPr defTabSz="685800">
              <a:spcBef>
                <a:spcPts val="225"/>
              </a:spcBef>
              <a:spcAft>
                <a:spcPts val="225"/>
              </a:spcAft>
            </a:pPr>
            <a:r>
              <a:rPr lang="en-AU" sz="1200" b="1">
                <a:solidFill>
                  <a:srgbClr val="00573F"/>
                </a:solidFill>
                <a:latin typeface="VIC"/>
              </a:rPr>
              <a:t>Restrict:</a:t>
            </a:r>
            <a:r>
              <a:rPr lang="en-AU" sz="1200" b="1">
                <a:solidFill>
                  <a:srgbClr val="000000"/>
                </a:solidFill>
                <a:latin typeface="VIC"/>
              </a:rPr>
              <a:t> </a:t>
            </a:r>
            <a:r>
              <a:rPr lang="en-AU" sz="1200">
                <a:solidFill>
                  <a:srgbClr val="000000"/>
                </a:solidFill>
                <a:latin typeface="VIC"/>
              </a:rPr>
              <a:t>the director is allowed to take part in some discussions but not be part of any decision-making on the issue.</a:t>
            </a:r>
          </a:p>
          <a:p>
            <a:pPr defTabSz="685800">
              <a:spcBef>
                <a:spcPts val="225"/>
              </a:spcBef>
              <a:spcAft>
                <a:spcPts val="225"/>
              </a:spcAft>
            </a:pPr>
            <a:r>
              <a:rPr lang="en-AU" sz="1200" b="1">
                <a:solidFill>
                  <a:srgbClr val="00573F"/>
                </a:solidFill>
                <a:latin typeface="VIC"/>
              </a:rPr>
              <a:t>Remove:</a:t>
            </a:r>
            <a:r>
              <a:rPr lang="en-AU" sz="1200" b="1">
                <a:solidFill>
                  <a:srgbClr val="000000"/>
                </a:solidFill>
                <a:latin typeface="VIC"/>
              </a:rPr>
              <a:t> </a:t>
            </a:r>
            <a:r>
              <a:rPr lang="en-AU" sz="1200">
                <a:solidFill>
                  <a:srgbClr val="000000"/>
                </a:solidFill>
                <a:latin typeface="VIC"/>
              </a:rPr>
              <a:t>remove the director from all discussions and decision-making.</a:t>
            </a:r>
          </a:p>
        </p:txBody>
      </p:sp>
      <p:sp>
        <p:nvSpPr>
          <p:cNvPr id="7" name="Content Placeholder 6">
            <a:extLst>
              <a:ext uri="{FF2B5EF4-FFF2-40B4-BE49-F238E27FC236}">
                <a16:creationId xmlns:a16="http://schemas.microsoft.com/office/drawing/2014/main" id="{5C5DE2CB-7A47-440A-9A73-4F0D98ABE391}"/>
              </a:ext>
            </a:extLst>
          </p:cNvPr>
          <p:cNvSpPr>
            <a:spLocks noGrp="1"/>
          </p:cNvSpPr>
          <p:nvPr>
            <p:ph idx="12"/>
          </p:nvPr>
        </p:nvSpPr>
        <p:spPr>
          <a:xfrm>
            <a:off x="4689000" y="2591822"/>
            <a:ext cx="4125448" cy="2193207"/>
          </a:xfrm>
        </p:spPr>
        <p:txBody>
          <a:bodyPr/>
          <a:lstStyle/>
          <a:p>
            <a:r>
              <a:rPr lang="en-AU" b="1">
                <a:solidFill>
                  <a:schemeClr val="tx2"/>
                </a:solidFill>
              </a:rPr>
              <a:t>Recruit:</a:t>
            </a:r>
            <a:r>
              <a:rPr lang="en-AU" b="1"/>
              <a:t> </a:t>
            </a:r>
            <a:r>
              <a:rPr lang="en-AU"/>
              <a:t>appoint a third party to oversee a matter in part or full, ensuring they have no conflict of interest.</a:t>
            </a:r>
          </a:p>
          <a:p>
            <a:r>
              <a:rPr lang="en-AU" b="1">
                <a:solidFill>
                  <a:schemeClr val="tx2"/>
                </a:solidFill>
              </a:rPr>
              <a:t>Relinquish or resign:</a:t>
            </a:r>
            <a:r>
              <a:rPr lang="en-AU" b="1"/>
              <a:t> </a:t>
            </a:r>
            <a:r>
              <a:rPr lang="en-AU"/>
              <a:t>recommend the director relinquish the private interest concerned. Alternatively, the director can be asked to resign.</a:t>
            </a:r>
          </a:p>
        </p:txBody>
      </p:sp>
      <p:sp>
        <p:nvSpPr>
          <p:cNvPr id="3" name="Slide Number Placeholder 2">
            <a:extLst>
              <a:ext uri="{FF2B5EF4-FFF2-40B4-BE49-F238E27FC236}">
                <a16:creationId xmlns:a16="http://schemas.microsoft.com/office/drawing/2014/main" id="{E47CA9F3-DF1C-4CD6-A94A-0516BF830D7F}"/>
              </a:ext>
            </a:extLst>
          </p:cNvPr>
          <p:cNvSpPr>
            <a:spLocks noGrp="1"/>
          </p:cNvSpPr>
          <p:nvPr>
            <p:ph type="sldNum" sz="quarter" idx="4"/>
          </p:nvPr>
        </p:nvSpPr>
        <p:spPr/>
        <p:txBody>
          <a:bodyPr/>
          <a:lstStyle/>
          <a:p>
            <a:pPr defTabSz="685800" eaLnBrk="1" fontAlgn="auto" hangingPunct="1">
              <a:spcBef>
                <a:spcPts val="0"/>
              </a:spcBef>
              <a:spcAft>
                <a:spcPts val="0"/>
              </a:spcAft>
            </a:pPr>
            <a:r>
              <a:rPr lang="en-AU">
                <a:solidFill>
                  <a:srgbClr val="000000"/>
                </a:solidFill>
                <a:latin typeface="VIC"/>
                <a:ea typeface="+mn-ea"/>
              </a:rPr>
              <a:t>6</a:t>
            </a:r>
          </a:p>
        </p:txBody>
      </p:sp>
    </p:spTree>
    <p:extLst>
      <p:ext uri="{BB962C8B-B14F-4D97-AF65-F5344CB8AC3E}">
        <p14:creationId xmlns:p14="http://schemas.microsoft.com/office/powerpoint/2010/main" val="3962582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5435D-2EA0-40CE-88FC-9F6E0B3B0B54}"/>
              </a:ext>
            </a:extLst>
          </p:cNvPr>
          <p:cNvSpPr>
            <a:spLocks noGrp="1"/>
          </p:cNvSpPr>
          <p:nvPr>
            <p:ph type="title"/>
          </p:nvPr>
        </p:nvSpPr>
        <p:spPr/>
        <p:txBody>
          <a:bodyPr/>
          <a:lstStyle/>
          <a:p>
            <a:r>
              <a:rPr lang="en-AU"/>
              <a:t>Gifts, benefits and hospitality</a:t>
            </a:r>
          </a:p>
        </p:txBody>
      </p:sp>
      <p:sp>
        <p:nvSpPr>
          <p:cNvPr id="3" name="Text Placeholder 2">
            <a:extLst>
              <a:ext uri="{FF2B5EF4-FFF2-40B4-BE49-F238E27FC236}">
                <a16:creationId xmlns:a16="http://schemas.microsoft.com/office/drawing/2014/main" id="{314C3941-BFD3-4283-8EB7-69F063EAC6F3}"/>
              </a:ext>
            </a:extLst>
          </p:cNvPr>
          <p:cNvSpPr>
            <a:spLocks noGrp="1"/>
          </p:cNvSpPr>
          <p:nvPr>
            <p:ph type="body" idx="1"/>
          </p:nvPr>
        </p:nvSpPr>
        <p:spPr>
          <a:xfrm>
            <a:off x="336094" y="1413050"/>
            <a:ext cx="4118906" cy="621000"/>
          </a:xfrm>
        </p:spPr>
        <p:txBody>
          <a:bodyPr/>
          <a:lstStyle/>
          <a:p>
            <a:r>
              <a:rPr lang="en-AU"/>
              <a:t>All offers</a:t>
            </a:r>
          </a:p>
        </p:txBody>
      </p:sp>
      <p:sp>
        <p:nvSpPr>
          <p:cNvPr id="4" name="Content Placeholder 3">
            <a:extLst>
              <a:ext uri="{FF2B5EF4-FFF2-40B4-BE49-F238E27FC236}">
                <a16:creationId xmlns:a16="http://schemas.microsoft.com/office/drawing/2014/main" id="{B60FD7CE-0014-4A6C-BDC7-29903EE252BB}"/>
              </a:ext>
            </a:extLst>
          </p:cNvPr>
          <p:cNvSpPr>
            <a:spLocks noGrp="1"/>
          </p:cNvSpPr>
          <p:nvPr>
            <p:ph idx="11"/>
          </p:nvPr>
        </p:nvSpPr>
        <p:spPr/>
        <p:txBody>
          <a:bodyPr/>
          <a:lstStyle/>
          <a:p>
            <a:r>
              <a:rPr lang="en-AU" b="1"/>
              <a:t>Minimum accountabilities</a:t>
            </a:r>
          </a:p>
          <a:p>
            <a:r>
              <a:rPr lang="en-AU" b="1">
                <a:solidFill>
                  <a:schemeClr val="tx2"/>
                </a:solidFill>
              </a:rPr>
              <a:t>Refuse if:</a:t>
            </a:r>
          </a:p>
          <a:p>
            <a:pPr marL="214313" indent="-214313">
              <a:buFont typeface="Arial" panose="020B0604020202020204" pitchFamily="34" charset="0"/>
              <a:buChar char="•"/>
            </a:pPr>
            <a:r>
              <a:rPr lang="en-AU"/>
              <a:t>It is money, items used like money, or items that can be converted to money.</a:t>
            </a:r>
          </a:p>
          <a:p>
            <a:pPr marL="214313" indent="-214313">
              <a:buFont typeface="Arial" panose="020B0604020202020204" pitchFamily="34" charset="0"/>
              <a:buChar char="•"/>
            </a:pPr>
            <a:r>
              <a:rPr lang="en-AU"/>
              <a:t>It causes an actual, potential or perceived </a:t>
            </a:r>
            <a:br>
              <a:rPr lang="en-AU"/>
            </a:br>
            <a:r>
              <a:rPr lang="en-AU"/>
              <a:t>conflict of interest.</a:t>
            </a:r>
          </a:p>
          <a:p>
            <a:pPr marL="214313" indent="-214313">
              <a:buFont typeface="Arial" panose="020B0604020202020204" pitchFamily="34" charset="0"/>
              <a:buChar char="•"/>
            </a:pPr>
            <a:r>
              <a:rPr lang="en-AU"/>
              <a:t>It may affect your standing as a board director.</a:t>
            </a:r>
          </a:p>
          <a:p>
            <a:pPr marL="214313" indent="-214313">
              <a:buFont typeface="Arial" panose="020B0604020202020204" pitchFamily="34" charset="0"/>
              <a:buChar char="•"/>
            </a:pPr>
            <a:r>
              <a:rPr lang="en-AU"/>
              <a:t>It may bring your organisation or the public sector into disrepute.</a:t>
            </a:r>
          </a:p>
          <a:p>
            <a:pPr marL="214313" indent="-214313">
              <a:buFont typeface="Arial" panose="020B0604020202020204" pitchFamily="34" charset="0"/>
              <a:buChar char="•"/>
            </a:pPr>
            <a:r>
              <a:rPr lang="en-AU"/>
              <a:t>It’s a non-token offer without a real business benefit.</a:t>
            </a:r>
          </a:p>
        </p:txBody>
      </p:sp>
      <p:sp>
        <p:nvSpPr>
          <p:cNvPr id="6" name="Text Placeholder 2">
            <a:extLst>
              <a:ext uri="{FF2B5EF4-FFF2-40B4-BE49-F238E27FC236}">
                <a16:creationId xmlns:a16="http://schemas.microsoft.com/office/drawing/2014/main" id="{A0CB1D48-8AD7-4915-8242-C4B22D3361EC}"/>
              </a:ext>
            </a:extLst>
          </p:cNvPr>
          <p:cNvSpPr txBox="1">
            <a:spLocks/>
          </p:cNvSpPr>
          <p:nvPr/>
        </p:nvSpPr>
        <p:spPr>
          <a:xfrm>
            <a:off x="4689001" y="1413050"/>
            <a:ext cx="4118906" cy="621000"/>
          </a:xfrm>
          <a:prstGeom prst="rect">
            <a:avLst/>
          </a:prstGeom>
        </p:spPr>
        <p:txBody>
          <a:bodyPr vert="horz" lIns="68580" tIns="34290" rIns="68580" bIns="34290" rtlCol="0" anchor="ctr" anchorCtr="0">
            <a:noAutofit/>
          </a:bodyPr>
          <a:lstStyle>
            <a:lvl1pPr marL="0" marR="0" indent="0" algn="l" defTabSz="684000" rtl="0" eaLnBrk="1" fontAlgn="auto" latinLnBrk="0" hangingPunct="1">
              <a:lnSpc>
                <a:spcPct val="120000"/>
              </a:lnSpc>
              <a:spcBef>
                <a:spcPts val="0"/>
              </a:spcBef>
              <a:spcAft>
                <a:spcPts val="0"/>
              </a:spcAft>
              <a:buClrTx/>
              <a:buSzTx/>
              <a:buFont typeface="Arial" panose="020B0604020202020204" pitchFamily="34" charset="0"/>
              <a:buNone/>
              <a:tabLst/>
              <a:defRPr lang="en-US" sz="2000" b="1" kern="1200" dirty="0">
                <a:solidFill>
                  <a:schemeClr val="tx2"/>
                </a:solidFill>
                <a:latin typeface="+mj-lt"/>
                <a:ea typeface="+mn-ea"/>
                <a:cs typeface="+mn-cs"/>
              </a:defRPr>
            </a:lvl1pPr>
            <a:lvl2pPr marL="457200" indent="0" algn="l" defTabSz="914400" rtl="0" eaLnBrk="1" latinLnBrk="0" hangingPunct="1">
              <a:lnSpc>
                <a:spcPct val="100000"/>
              </a:lnSpc>
              <a:spcBef>
                <a:spcPts val="8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100000"/>
              </a:lnSpc>
              <a:spcBef>
                <a:spcPts val="800"/>
              </a:spcBef>
              <a:buFont typeface="Courier New" panose="02070309020205020404" pitchFamily="49" charset="0"/>
              <a:buNone/>
              <a:defRPr sz="1800" b="1" kern="1200">
                <a:solidFill>
                  <a:schemeClr val="tx1"/>
                </a:solidFill>
                <a:latin typeface="+mn-lt"/>
                <a:ea typeface="+mn-ea"/>
                <a:cs typeface="+mn-cs"/>
              </a:defRPr>
            </a:lvl3pPr>
            <a:lvl4pPr marL="1371600" indent="0" algn="l" defTabSz="914400" rtl="0" eaLnBrk="1" latinLnBrk="0" hangingPunct="1">
              <a:lnSpc>
                <a:spcPct val="10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defTabSz="513000"/>
            <a:r>
              <a:rPr lang="en-AU" sz="1500">
                <a:solidFill>
                  <a:srgbClr val="00573F"/>
                </a:solidFill>
                <a:latin typeface="VIC"/>
              </a:rPr>
              <a:t>Refuse and report</a:t>
            </a:r>
          </a:p>
        </p:txBody>
      </p:sp>
      <p:sp>
        <p:nvSpPr>
          <p:cNvPr id="5" name="Content Placeholder 4">
            <a:extLst>
              <a:ext uri="{FF2B5EF4-FFF2-40B4-BE49-F238E27FC236}">
                <a16:creationId xmlns:a16="http://schemas.microsoft.com/office/drawing/2014/main" id="{D20CE109-0228-473D-95CE-3A2FD3C70EE6}"/>
              </a:ext>
            </a:extLst>
          </p:cNvPr>
          <p:cNvSpPr>
            <a:spLocks noGrp="1"/>
          </p:cNvSpPr>
          <p:nvPr>
            <p:ph idx="12"/>
          </p:nvPr>
        </p:nvSpPr>
        <p:spPr/>
        <p:txBody>
          <a:bodyPr/>
          <a:lstStyle/>
          <a:p>
            <a:r>
              <a:rPr lang="en-AU" b="1"/>
              <a:t>Other accountabilities</a:t>
            </a:r>
          </a:p>
          <a:p>
            <a:r>
              <a:rPr lang="en-AU" b="1">
                <a:solidFill>
                  <a:schemeClr val="tx2"/>
                </a:solidFill>
              </a:rPr>
              <a:t>You must refuse: </a:t>
            </a:r>
          </a:p>
          <a:p>
            <a:r>
              <a:rPr lang="en-AU"/>
              <a:t>All bribes or inducements.</a:t>
            </a:r>
          </a:p>
          <a:p>
            <a:r>
              <a:rPr lang="en-AU" b="1">
                <a:solidFill>
                  <a:schemeClr val="tx2"/>
                </a:solidFill>
              </a:rPr>
              <a:t>You must report:</a:t>
            </a:r>
          </a:p>
          <a:p>
            <a:r>
              <a:rPr lang="en-AU"/>
              <a:t>Bribery attempts and inducements to the board’s chair.</a:t>
            </a:r>
          </a:p>
        </p:txBody>
      </p:sp>
      <p:sp>
        <p:nvSpPr>
          <p:cNvPr id="8" name="Slide Number Placeholder 7">
            <a:extLst>
              <a:ext uri="{FF2B5EF4-FFF2-40B4-BE49-F238E27FC236}">
                <a16:creationId xmlns:a16="http://schemas.microsoft.com/office/drawing/2014/main" id="{24B7DA76-01F9-40E5-821E-C9280A399C0F}"/>
              </a:ext>
            </a:extLst>
          </p:cNvPr>
          <p:cNvSpPr>
            <a:spLocks noGrp="1"/>
          </p:cNvSpPr>
          <p:nvPr>
            <p:ph type="sldNum" sz="quarter" idx="4"/>
          </p:nvPr>
        </p:nvSpPr>
        <p:spPr/>
        <p:txBody>
          <a:bodyPr/>
          <a:lstStyle/>
          <a:p>
            <a:pPr defTabSz="685800" eaLnBrk="1" fontAlgn="auto" hangingPunct="1">
              <a:spcBef>
                <a:spcPts val="0"/>
              </a:spcBef>
              <a:spcAft>
                <a:spcPts val="0"/>
              </a:spcAft>
            </a:pPr>
            <a:r>
              <a:rPr lang="en-AU">
                <a:solidFill>
                  <a:srgbClr val="000000"/>
                </a:solidFill>
                <a:latin typeface="VIC"/>
                <a:ea typeface="+mn-ea"/>
              </a:rPr>
              <a:t>7</a:t>
            </a:r>
          </a:p>
        </p:txBody>
      </p:sp>
    </p:spTree>
    <p:extLst>
      <p:ext uri="{BB962C8B-B14F-4D97-AF65-F5344CB8AC3E}">
        <p14:creationId xmlns:p14="http://schemas.microsoft.com/office/powerpoint/2010/main" val="343494892"/>
      </p:ext>
    </p:extLst>
  </p:cSld>
  <p:clrMapOvr>
    <a:masterClrMapping/>
  </p:clrMapOvr>
</p:sld>
</file>

<file path=ppt/theme/theme1.xml><?xml version="1.0" encoding="utf-8"?>
<a:theme xmlns:a="http://schemas.openxmlformats.org/drawingml/2006/main" name="Bod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DH navy 16x9 presentation" id="{312240A0-3964-F146-A3AA-9400C51E8E33}" vid="{E9F1A43C-0529-7049-8811-9078062534B5}"/>
    </a:ext>
  </a:extLst>
</a:theme>
</file>

<file path=ppt/theme/theme2.xml><?xml version="1.0" encoding="utf-8"?>
<a:theme xmlns:a="http://schemas.openxmlformats.org/drawingml/2006/main" name="1_Office Theme">
  <a:themeElements>
    <a:clrScheme name="VPSC">
      <a:dk1>
        <a:srgbClr val="002319"/>
      </a:dk1>
      <a:lt1>
        <a:srgbClr val="FFFFFF"/>
      </a:lt1>
      <a:dk2>
        <a:srgbClr val="00311E"/>
      </a:dk2>
      <a:lt2>
        <a:srgbClr val="FFFFFF"/>
      </a:lt2>
      <a:accent1>
        <a:srgbClr val="00573F"/>
      </a:accent1>
      <a:accent2>
        <a:srgbClr val="007B4B"/>
      </a:accent2>
      <a:accent3>
        <a:srgbClr val="78BE20"/>
      </a:accent3>
      <a:accent4>
        <a:srgbClr val="00B2A9"/>
      </a:accent4>
      <a:accent5>
        <a:srgbClr val="642667"/>
      </a:accent5>
      <a:accent6>
        <a:srgbClr val="000000"/>
      </a:accent6>
      <a:hlink>
        <a:srgbClr val="280F29"/>
      </a:hlink>
      <a:folHlink>
        <a:srgbClr val="C1A8C2"/>
      </a:folHlink>
    </a:clrScheme>
    <a:fontScheme name="VPSC-VIC">
      <a:majorFont>
        <a:latin typeface="VIC SemiBold"/>
        <a:ea typeface=""/>
        <a:cs typeface=""/>
      </a:majorFont>
      <a:minorFont>
        <a:latin typeface="V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VPSC Theme">
  <a:themeElements>
    <a:clrScheme name="VPSC">
      <a:dk1>
        <a:srgbClr val="000000"/>
      </a:dk1>
      <a:lt1>
        <a:srgbClr val="FFFFFF"/>
      </a:lt1>
      <a:dk2>
        <a:srgbClr val="00573F"/>
      </a:dk2>
      <a:lt2>
        <a:srgbClr val="FFFFFF"/>
      </a:lt2>
      <a:accent1>
        <a:srgbClr val="007B4B"/>
      </a:accent1>
      <a:accent2>
        <a:srgbClr val="78BE20"/>
      </a:accent2>
      <a:accent3>
        <a:srgbClr val="642667"/>
      </a:accent3>
      <a:accent4>
        <a:srgbClr val="00B2A9"/>
      </a:accent4>
      <a:accent5>
        <a:srgbClr val="004C97"/>
      </a:accent5>
      <a:accent6>
        <a:srgbClr val="201547"/>
      </a:accent6>
      <a:hlink>
        <a:srgbClr val="007B4B"/>
      </a:hlink>
      <a:folHlink>
        <a:srgbClr val="8B5C8D"/>
      </a:folHlink>
    </a:clrScheme>
    <a:fontScheme name="VPSC">
      <a:majorFont>
        <a:latin typeface="VIC"/>
        <a:ea typeface=""/>
        <a:cs typeface=""/>
      </a:majorFont>
      <a:minorFont>
        <a:latin typeface="V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1B6F897-8BBB-473E-B67F-DFC42B7C8F3D}" vid="{8F9021A4-5A08-49EB-AB43-2939A60773D7}"/>
    </a:ext>
  </a:extLst>
</a:theme>
</file>

<file path=ppt/theme/theme4.xml><?xml version="1.0" encoding="utf-8"?>
<a:theme xmlns:a="http://schemas.openxmlformats.org/drawingml/2006/main" name="Office Theme">
  <a:themeElements>
    <a:clrScheme name="Custom 2">
      <a:dk1>
        <a:srgbClr val="000000"/>
      </a:dk1>
      <a:lt1>
        <a:srgbClr val="FFFFFF"/>
      </a:lt1>
      <a:dk2>
        <a:srgbClr val="4136B3"/>
      </a:dk2>
      <a:lt2>
        <a:srgbClr val="4EDEFF"/>
      </a:lt2>
      <a:accent1>
        <a:srgbClr val="4136B3"/>
      </a:accent1>
      <a:accent2>
        <a:srgbClr val="4EDEFF"/>
      </a:accent2>
      <a:accent3>
        <a:srgbClr val="7D3FE0"/>
      </a:accent3>
      <a:accent4>
        <a:srgbClr val="D2D92A"/>
      </a:accent4>
      <a:accent5>
        <a:srgbClr val="722FCD"/>
      </a:accent5>
      <a:accent6>
        <a:srgbClr val="3FBAAC"/>
      </a:accent6>
      <a:hlink>
        <a:srgbClr val="5454EB"/>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dd73ec2-c5fa-4fd3-8424-81af2714d9e8">
      <Terms xmlns="http://schemas.microsoft.com/office/infopath/2007/PartnerControls"/>
    </lcf76f155ced4ddcb4097134ff3c332f>
    <Status xmlns="add73ec2-c5fa-4fd3-8424-81af2714d9e8" xsi:nil="true"/>
    <TaxCatchAll xmlns="5ce0f2b5-5be5-4508-bce9-d7011ece0659" xsi:nil="true"/>
    <SharedWithUsers xmlns="9d008163-efe8-41c9-8a6e-39d389fb6c27">
      <UserInfo>
        <DisplayName>Viviana Lazzarini (Health)</DisplayName>
        <AccountId>1456</AccountId>
        <AccountType/>
      </UserInfo>
      <UserInfo>
        <DisplayName>Melissa Wernert (Health)</DisplayName>
        <AccountId>1350</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5541A90C2B1EB4FA6FF32C97F5625AE" ma:contentTypeVersion="20" ma:contentTypeDescription="Create a new document." ma:contentTypeScope="" ma:versionID="7a2a79afa2fc753fdbe2710e255611ec">
  <xsd:schema xmlns:xsd="http://www.w3.org/2001/XMLSchema" xmlns:xs="http://www.w3.org/2001/XMLSchema" xmlns:p="http://schemas.microsoft.com/office/2006/metadata/properties" xmlns:ns2="add73ec2-c5fa-4fd3-8424-81af2714d9e8" xmlns:ns3="9d008163-efe8-41c9-8a6e-39d389fb6c27" xmlns:ns4="5ce0f2b5-5be5-4508-bce9-d7011ece0659" targetNamespace="http://schemas.microsoft.com/office/2006/metadata/properties" ma:root="true" ma:fieldsID="c6238670ee44ee1b50ad28a291c75fe8" ns2:_="" ns3:_="" ns4:_="">
    <xsd:import namespace="add73ec2-c5fa-4fd3-8424-81af2714d9e8"/>
    <xsd:import namespace="9d008163-efe8-41c9-8a6e-39d389fb6c27"/>
    <xsd:import namespace="5ce0f2b5-5be5-4508-bce9-d7011ece065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LengthInSeconds" minOccurs="0"/>
                <xsd:element ref="ns2:MediaServiceOCR" minOccurs="0"/>
                <xsd:element ref="ns2:lcf76f155ced4ddcb4097134ff3c332f" minOccurs="0"/>
                <xsd:element ref="ns4:TaxCatchAll" minOccurs="0"/>
                <xsd:element ref="ns2:Statu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d73ec2-c5fa-4fd3-8424-81af2714d9e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6e24e156-28e6-48ad-9c0f-4171595c9d94" ma:termSetId="09814cd3-568e-fe90-9814-8d621ff8fb84" ma:anchorId="fba54fb3-c3e1-fe81-a776-ca4b69148c4d" ma:open="true" ma:isKeyword="false">
      <xsd:complexType>
        <xsd:sequence>
          <xsd:element ref="pc:Terms" minOccurs="0" maxOccurs="1"/>
        </xsd:sequence>
      </xsd:complexType>
    </xsd:element>
    <xsd:element name="Status" ma:index="23" nillable="true" ma:displayName="Status" ma:format="Dropdown" ma:internalName="Status">
      <xsd:simpleType>
        <xsd:restriction base="dms:Choice">
          <xsd:enumeration value="Draft"/>
          <xsd:enumeration value="Final"/>
          <xsd:enumeration value="Choice 3"/>
        </xsd:restriction>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d008163-efe8-41c9-8a6e-39d389fb6c2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e0f2b5-5be5-4508-bce9-d7011ece0659"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c5aae791-ad88-43c8-8641-5263256133ff}" ma:internalName="TaxCatchAll" ma:showField="CatchAllData" ma:web="9d008163-efe8-41c9-8a6e-39d389fb6c2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598049-5017-49FD-BB88-E353B0CC825F}">
  <ds:schemaRefs>
    <ds:schemaRef ds:uri="http://schemas.microsoft.com/office/2006/metadata/properties"/>
    <ds:schemaRef ds:uri="add73ec2-c5fa-4fd3-8424-81af2714d9e8"/>
    <ds:schemaRef ds:uri="http://purl.org/dc/terms/"/>
    <ds:schemaRef ds:uri="http://www.w3.org/XML/1998/namespace"/>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5ce0f2b5-5be5-4508-bce9-d7011ece0659"/>
    <ds:schemaRef ds:uri="9d008163-efe8-41c9-8a6e-39d389fb6c27"/>
    <ds:schemaRef ds:uri="http://purl.org/dc/dcmitype/"/>
  </ds:schemaRefs>
</ds:datastoreItem>
</file>

<file path=customXml/itemProps2.xml><?xml version="1.0" encoding="utf-8"?>
<ds:datastoreItem xmlns:ds="http://schemas.openxmlformats.org/officeDocument/2006/customXml" ds:itemID="{A72D6487-97F1-407C-96C0-A13B4794BDAF}">
  <ds:schemaRefs>
    <ds:schemaRef ds:uri="http://schemas.microsoft.com/sharepoint/v3/contenttype/forms"/>
  </ds:schemaRefs>
</ds:datastoreItem>
</file>

<file path=customXml/itemProps3.xml><?xml version="1.0" encoding="utf-8"?>
<ds:datastoreItem xmlns:ds="http://schemas.openxmlformats.org/officeDocument/2006/customXml" ds:itemID="{2074C429-6441-4CC5-85E4-BCE172A941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d73ec2-c5fa-4fd3-8424-81af2714d9e8"/>
    <ds:schemaRef ds:uri="9d008163-efe8-41c9-8a6e-39d389fb6c27"/>
    <ds:schemaRef ds:uri="5ce0f2b5-5be5-4508-bce9-d7011ece065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DH navy 16x9 presentation</Template>
  <TotalTime>0</TotalTime>
  <Words>4071</Words>
  <Application>Microsoft Office PowerPoint</Application>
  <PresentationFormat>On-screen Show (16:9)</PresentationFormat>
  <Paragraphs>458</Paragraphs>
  <Slides>50</Slides>
  <Notes>23</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50</vt:i4>
      </vt:variant>
    </vt:vector>
  </HeadingPairs>
  <TitlesOfParts>
    <vt:vector size="62" baseType="lpstr">
      <vt:lpstr>Arial</vt:lpstr>
      <vt:lpstr>Calibri</vt:lpstr>
      <vt:lpstr>Courier New</vt:lpstr>
      <vt:lpstr>Segoe UI</vt:lpstr>
      <vt:lpstr>Symbol</vt:lpstr>
      <vt:lpstr>VIC</vt:lpstr>
      <vt:lpstr>VIC Medium</vt:lpstr>
      <vt:lpstr>VIC SemiBold</vt:lpstr>
      <vt:lpstr>Body</vt:lpstr>
      <vt:lpstr>1_Office Theme</vt:lpstr>
      <vt:lpstr>VPSC Theme</vt:lpstr>
      <vt:lpstr>Office Theme</vt:lpstr>
      <vt:lpstr>Induction Training for board directors </vt:lpstr>
      <vt:lpstr>Overview– Session 2</vt:lpstr>
      <vt:lpstr>Integrity for public board directors</vt:lpstr>
      <vt:lpstr>Public vs private boards</vt:lpstr>
      <vt:lpstr>Responsibilities​ of health service boards and board directors</vt:lpstr>
      <vt:lpstr>Code of Conduct for Directors of Victorian Public Entities</vt:lpstr>
      <vt:lpstr>Conflicts of interest and duty</vt:lpstr>
      <vt:lpstr>Conflicts of interest and duty (continued)</vt:lpstr>
      <vt:lpstr>Gifts, benefits and hospitality</vt:lpstr>
      <vt:lpstr>Gifts, benefits and hospitality (continued)</vt:lpstr>
      <vt:lpstr>Public comment​</vt:lpstr>
      <vt:lpstr>Case studies</vt:lpstr>
      <vt:lpstr>Resources​</vt:lpstr>
      <vt:lpstr>End of presentation</vt:lpstr>
      <vt:lpstr> Director’s legal responsibilities</vt:lpstr>
      <vt:lpstr>Individual Accountability </vt:lpstr>
      <vt:lpstr>Director’s conduct / Integrity issues</vt:lpstr>
      <vt:lpstr>Governance and Management</vt:lpstr>
      <vt:lpstr>Governance roles and relationships</vt:lpstr>
      <vt:lpstr>Role of the Board</vt:lpstr>
      <vt:lpstr>Board Processes</vt:lpstr>
      <vt:lpstr> Legal responsibilities and enabling legislation</vt:lpstr>
      <vt:lpstr>Relevant legislation</vt:lpstr>
      <vt:lpstr>Enabling legislation</vt:lpstr>
      <vt:lpstr>Director’s obligations – enabling legislation (all)</vt:lpstr>
      <vt:lpstr>Director’s obligations – enabling legislation (some)</vt:lpstr>
      <vt:lpstr>Director’s obligations – Public Administration Act 2004 (Vic)</vt:lpstr>
      <vt:lpstr>Director’s obligations – Public Administration Act 2004 (Vic)  Continued</vt:lpstr>
      <vt:lpstr>Other obligations/powers – Public Administration Act 2004 (Vic)</vt:lpstr>
      <vt:lpstr>Other obligations/powers – Public Administration Act 2004 (Vic) Continued</vt:lpstr>
      <vt:lpstr>Director protections</vt:lpstr>
      <vt:lpstr>Sign-off requirements and by-laws</vt:lpstr>
      <vt:lpstr>Other key legal responsibilities</vt:lpstr>
      <vt:lpstr>Other key legal responsibilities Continued</vt:lpstr>
      <vt:lpstr>Key regulatory bodies</vt:lpstr>
      <vt:lpstr>Key regulatory bodies Continued</vt:lpstr>
      <vt:lpstr>Statutory Duty of Candour (SDC)</vt:lpstr>
      <vt:lpstr> Thank you</vt:lpstr>
      <vt:lpstr>Organisational Culture and Leadership</vt:lpstr>
      <vt:lpstr>Culture Eats Strategy for Breakfast “A powerful and empowering culture is a surer route to organizational success than an effective strategy is.” – Peter Druker  </vt:lpstr>
      <vt:lpstr>What is a Safety Culture?</vt:lpstr>
      <vt:lpstr>Tone from the Top</vt:lpstr>
      <vt:lpstr>Performance Targets in Context</vt:lpstr>
      <vt:lpstr>The Importance of an Ethical Framework</vt:lpstr>
      <vt:lpstr>Blame and Accountability</vt:lpstr>
      <vt:lpstr>How Do We Know We Have a Good Culture?</vt:lpstr>
      <vt:lpstr>Culture Eats Strategy for Breakfast</vt:lpstr>
      <vt:lpstr>Thank you.</vt:lpstr>
      <vt:lpstr>Resources for board directors</vt:lpstr>
      <vt:lpstr>Accessibility statement and publisher information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Induction Training for board directors - Season 2</dc:title>
  <dc:subject/>
  <dc:creator/>
  <cp:keywords/>
  <dc:description/>
  <cp:lastModifiedBy/>
  <cp:revision>27</cp:revision>
  <dcterms:created xsi:type="dcterms:W3CDTF">2023-09-19T05:38:09Z</dcterms:created>
  <dcterms:modified xsi:type="dcterms:W3CDTF">2024-01-14T23:47:58Z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name="ContentTypeId" pid="2">
    <vt:lpwstr>0x01010085541A90C2B1EB4FA6FF32C97F5625AE</vt:lpwstr>
  </property>
  <property fmtid="{D5CDD505-2E9C-101B-9397-08002B2CF9AE}" name="Language" pid="3">
    <vt:lpwstr>English</vt:lpwstr>
  </property>
  <property fmtid="{D5CDD505-2E9C-101B-9397-08002B2CF9AE}" name="MSIP_Label_3d6aa9fe-4ab7-4a7c-8e39-ccc0b3ffed53_ActionId" pid="4">
    <vt:lpwstr>3a6d27c2-cd5a-4b71-bff8-bdad6bb723d7</vt:lpwstr>
  </property>
  <property fmtid="{D5CDD505-2E9C-101B-9397-08002B2CF9AE}" name="MSIP_Label_3d6aa9fe-4ab7-4a7c-8e39-ccc0b3ffed53_ContentBits" pid="5">
    <vt:lpwstr>0</vt:lpwstr>
  </property>
  <property fmtid="{D5CDD505-2E9C-101B-9397-08002B2CF9AE}" name="MSIP_Label_3d6aa9fe-4ab7-4a7c-8e39-ccc0b3ffed53_Enabled" pid="6">
    <vt:lpwstr>true</vt:lpwstr>
  </property>
  <property fmtid="{D5CDD505-2E9C-101B-9397-08002B2CF9AE}" name="MSIP_Label_3d6aa9fe-4ab7-4a7c-8e39-ccc0b3ffed53_Method" pid="7">
    <vt:lpwstr>Privileged</vt:lpwstr>
  </property>
  <property fmtid="{D5CDD505-2E9C-101B-9397-08002B2CF9AE}" name="MSIP_Label_3d6aa9fe-4ab7-4a7c-8e39-ccc0b3ffed53_Name" pid="8">
    <vt:lpwstr>3d6aa9fe-4ab7-4a7c-8e39-ccc0b3ffed53</vt:lpwstr>
  </property>
  <property fmtid="{D5CDD505-2E9C-101B-9397-08002B2CF9AE}" name="MSIP_Label_3d6aa9fe-4ab7-4a7c-8e39-ccc0b3ffed53_SetDate" pid="9">
    <vt:lpwstr>2021-08-23T05:41:39Z</vt:lpwstr>
  </property>
  <property fmtid="{D5CDD505-2E9C-101B-9397-08002B2CF9AE}" name="MSIP_Label_3d6aa9fe-4ab7-4a7c-8e39-ccc0b3ffed53_SiteId" pid="10">
    <vt:lpwstr>c0e0601f-0fac-449c-9c88-a104c4eb9f28</vt:lpwstr>
  </property>
  <property fmtid="{D5CDD505-2E9C-101B-9397-08002B2CF9AE}" name="MSIP_Label_43e64453-338c-4f93-8a4d-0039a0a41f2a_ActionId" pid="11">
    <vt:lpwstr>f1ce2577-3b54-40b1-9180-c05a149db296</vt:lpwstr>
  </property>
  <property fmtid="{D5CDD505-2E9C-101B-9397-08002B2CF9AE}" name="MSIP_Label_43e64453-338c-4f93-8a4d-0039a0a41f2a_ContentBits" pid="12">
    <vt:lpwstr>2</vt:lpwstr>
  </property>
  <property fmtid="{D5CDD505-2E9C-101B-9397-08002B2CF9AE}" name="MSIP_Label_43e64453-338c-4f93-8a4d-0039a0a41f2a_Enabled" pid="13">
    <vt:lpwstr>true</vt:lpwstr>
  </property>
  <property fmtid="{D5CDD505-2E9C-101B-9397-08002B2CF9AE}" name="MSIP_Label_43e64453-338c-4f93-8a4d-0039a0a41f2a_Method" pid="14">
    <vt:lpwstr>Privileged</vt:lpwstr>
  </property>
  <property fmtid="{D5CDD505-2E9C-101B-9397-08002B2CF9AE}" name="MSIP_Label_43e64453-338c-4f93-8a4d-0039a0a41f2a_Name" pid="15">
    <vt:lpwstr>43e64453-338c-4f93-8a4d-0039a0a41f2a</vt:lpwstr>
  </property>
  <property fmtid="{D5CDD505-2E9C-101B-9397-08002B2CF9AE}" name="MSIP_Label_43e64453-338c-4f93-8a4d-0039a0a41f2a_SetDate" pid="16">
    <vt:lpwstr>2023-09-19T07:11:24Z</vt:lpwstr>
  </property>
  <property fmtid="{D5CDD505-2E9C-101B-9397-08002B2CF9AE}" name="MSIP_Label_43e64453-338c-4f93-8a4d-0039a0a41f2a_SiteId" pid="17">
    <vt:lpwstr>c0e0601f-0fac-449c-9c88-a104c4eb9f28</vt:lpwstr>
  </property>
  <property fmtid="{D5CDD505-2E9C-101B-9397-08002B2CF9AE}" name="MediaServiceImageTags" pid="18">
    <vt:lpwstr/>
  </property>
  <property fmtid="{D5CDD505-2E9C-101B-9397-08002B2CF9AE}" name="NXPowerLiteLastOptimized" pid="19">
    <vt:lpwstr>835802</vt:lpwstr>
  </property>
  <property fmtid="{D5CDD505-2E9C-101B-9397-08002B2CF9AE}" name="NXPowerLiteSettings" pid="20">
    <vt:lpwstr>F7000400038000</vt:lpwstr>
  </property>
  <property fmtid="{D5CDD505-2E9C-101B-9397-08002B2CF9AE}" name="NXPowerLiteVersion" pid="21">
    <vt:lpwstr>S10.0.0</vt:lpwstr>
  </property>
  <property fmtid="{D5CDD505-2E9C-101B-9397-08002B2CF9AE}" name="version" pid="22">
    <vt:lpwstr>v5 160322021</vt:lpwstr>
  </property>
</Properties>
</file>